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74" r:id="rId3"/>
    <p:sldId id="305" r:id="rId4"/>
    <p:sldId id="265" r:id="rId5"/>
    <p:sldId id="304" r:id="rId6"/>
    <p:sldId id="306" r:id="rId7"/>
    <p:sldId id="276" r:id="rId8"/>
    <p:sldId id="275" r:id="rId9"/>
    <p:sldId id="302" r:id="rId10"/>
    <p:sldId id="264" r:id="rId11"/>
    <p:sldId id="280" r:id="rId12"/>
    <p:sldId id="307" r:id="rId13"/>
    <p:sldId id="267" r:id="rId14"/>
    <p:sldId id="308" r:id="rId15"/>
    <p:sldId id="309" r:id="rId16"/>
    <p:sldId id="273" r:id="rId17"/>
    <p:sldId id="282" r:id="rId18"/>
    <p:sldId id="281" r:id="rId19"/>
    <p:sldId id="285" r:id="rId20"/>
    <p:sldId id="286" r:id="rId21"/>
    <p:sldId id="294" r:id="rId22"/>
    <p:sldId id="295" r:id="rId23"/>
    <p:sldId id="301" r:id="rId24"/>
    <p:sldId id="290" r:id="rId25"/>
    <p:sldId id="291" r:id="rId26"/>
    <p:sldId id="296" r:id="rId27"/>
    <p:sldId id="297" r:id="rId28"/>
    <p:sldId id="292" r:id="rId29"/>
    <p:sldId id="298" r:id="rId30"/>
    <p:sldId id="299" r:id="rId31"/>
    <p:sldId id="293" r:id="rId32"/>
    <p:sldId id="300" r:id="rId33"/>
    <p:sldId id="284" r:id="rId34"/>
    <p:sldId id="31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3"/>
    <p:restoredTop sz="93077"/>
  </p:normalViewPr>
  <p:slideViewPr>
    <p:cSldViewPr snapToGrid="0" snapToObjects="1">
      <p:cViewPr>
        <p:scale>
          <a:sx n="79" d="100"/>
          <a:sy n="79" d="100"/>
        </p:scale>
        <p:origin x="-496" y="-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61053-3AB7-184E-865C-9C34A1EB4379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3860E0-F8CD-E94F-9A3D-E3F1EAB9376B}">
      <dgm:prSet custT="1"/>
      <dgm:spPr/>
      <dgm:t>
        <a:bodyPr/>
        <a:lstStyle/>
        <a:p>
          <a:pPr rtl="0"/>
          <a:r>
            <a:rPr lang="en-GB" sz="2000" b="1" baseline="0" dirty="0" smtClean="0"/>
            <a:t>HOW TO</a:t>
          </a:r>
          <a:endParaRPr lang="en-GB" sz="2000" dirty="0"/>
        </a:p>
      </dgm:t>
    </dgm:pt>
    <dgm:pt modelId="{EB326280-EE93-FE4D-9583-5C0C5C3F00D4}" type="parTrans" cxnId="{016F5615-2F49-BD40-B8C2-95DFA346F185}">
      <dgm:prSet/>
      <dgm:spPr/>
      <dgm:t>
        <a:bodyPr/>
        <a:lstStyle/>
        <a:p>
          <a:endParaRPr lang="en-US" sz="2400"/>
        </a:p>
      </dgm:t>
    </dgm:pt>
    <dgm:pt modelId="{8EBCC8C5-5E13-7F4C-9AA8-0974E1B489C2}" type="sibTrans" cxnId="{016F5615-2F49-BD40-B8C2-95DFA346F185}">
      <dgm:prSet custT="1"/>
      <dgm:spPr/>
      <dgm:t>
        <a:bodyPr/>
        <a:lstStyle/>
        <a:p>
          <a:endParaRPr lang="en-US" sz="1600"/>
        </a:p>
      </dgm:t>
    </dgm:pt>
    <dgm:pt modelId="{7E678E82-687C-2542-9223-2D07A0C377AD}">
      <dgm:prSet custT="1"/>
      <dgm:spPr/>
      <dgm:t>
        <a:bodyPr/>
        <a:lstStyle/>
        <a:p>
          <a:pPr rtl="0"/>
          <a:r>
            <a:rPr lang="en-GB" sz="2000" b="1" baseline="0" dirty="0" smtClean="0"/>
            <a:t>NURTURE</a:t>
          </a:r>
          <a:endParaRPr lang="en-GB" sz="2000" dirty="0"/>
        </a:p>
      </dgm:t>
    </dgm:pt>
    <dgm:pt modelId="{E0ED1B9D-4785-204F-A7DD-EBB7C522C98C}" type="parTrans" cxnId="{650C53E9-FD4D-7A48-9D47-6B18B561E0C3}">
      <dgm:prSet/>
      <dgm:spPr/>
      <dgm:t>
        <a:bodyPr/>
        <a:lstStyle/>
        <a:p>
          <a:endParaRPr lang="en-US" sz="2400"/>
        </a:p>
      </dgm:t>
    </dgm:pt>
    <dgm:pt modelId="{B9292035-8403-1641-9708-83FAFC2E1B35}" type="sibTrans" cxnId="{650C53E9-FD4D-7A48-9D47-6B18B561E0C3}">
      <dgm:prSet custT="1"/>
      <dgm:spPr/>
      <dgm:t>
        <a:bodyPr/>
        <a:lstStyle/>
        <a:p>
          <a:endParaRPr lang="en-US" sz="1600"/>
        </a:p>
      </dgm:t>
    </dgm:pt>
    <dgm:pt modelId="{76FC82FF-6E94-974F-A61D-474482CF6264}">
      <dgm:prSet custT="1"/>
      <dgm:spPr/>
      <dgm:t>
        <a:bodyPr/>
        <a:lstStyle/>
        <a:p>
          <a:pPr rtl="0"/>
          <a:r>
            <a:rPr lang="en-GB" sz="2000" b="1" baseline="0" dirty="0" smtClean="0"/>
            <a:t>A STUDENT</a:t>
          </a:r>
          <a:endParaRPr lang="en-GB" sz="2000" dirty="0"/>
        </a:p>
      </dgm:t>
    </dgm:pt>
    <dgm:pt modelId="{232E6784-866F-8B46-A8C5-F1B06E71128D}" type="parTrans" cxnId="{BD5B976A-0CE3-524A-BE86-5E5BA9FD407D}">
      <dgm:prSet/>
      <dgm:spPr/>
      <dgm:t>
        <a:bodyPr/>
        <a:lstStyle/>
        <a:p>
          <a:endParaRPr lang="en-US" sz="2400"/>
        </a:p>
      </dgm:t>
    </dgm:pt>
    <dgm:pt modelId="{BDCB1F3C-AD38-0B4D-9C4B-F38A9A7A4C4C}" type="sibTrans" cxnId="{BD5B976A-0CE3-524A-BE86-5E5BA9FD407D}">
      <dgm:prSet custT="1"/>
      <dgm:spPr/>
      <dgm:t>
        <a:bodyPr/>
        <a:lstStyle/>
        <a:p>
          <a:endParaRPr lang="en-US" sz="1600"/>
        </a:p>
      </dgm:t>
    </dgm:pt>
    <dgm:pt modelId="{9A795D7F-9C60-EA4A-980F-58AABD2BCBC6}">
      <dgm:prSet custT="1"/>
      <dgm:spPr/>
      <dgm:t>
        <a:bodyPr/>
        <a:lstStyle/>
        <a:p>
          <a:pPr rtl="0"/>
          <a:r>
            <a:rPr lang="en-GB" sz="2000" b="1" baseline="0" dirty="0" smtClean="0"/>
            <a:t>TO BE</a:t>
          </a:r>
          <a:endParaRPr lang="en-GB" sz="2000" dirty="0"/>
        </a:p>
      </dgm:t>
    </dgm:pt>
    <dgm:pt modelId="{3AB64268-44BF-8A4F-8F43-4777D413E68E}" type="parTrans" cxnId="{9A9664EE-B052-514A-B031-8A9E10B2824F}">
      <dgm:prSet/>
      <dgm:spPr/>
      <dgm:t>
        <a:bodyPr/>
        <a:lstStyle/>
        <a:p>
          <a:endParaRPr lang="en-US" sz="2400"/>
        </a:p>
      </dgm:t>
    </dgm:pt>
    <dgm:pt modelId="{80A22986-9638-054C-9B26-FDB30F521D2C}" type="sibTrans" cxnId="{9A9664EE-B052-514A-B031-8A9E10B2824F}">
      <dgm:prSet custT="1"/>
      <dgm:spPr/>
      <dgm:t>
        <a:bodyPr/>
        <a:lstStyle/>
        <a:p>
          <a:endParaRPr lang="en-US" sz="1600"/>
        </a:p>
      </dgm:t>
    </dgm:pt>
    <dgm:pt modelId="{6D30CF88-9EA0-F446-897C-DBC4D88F21E0}">
      <dgm:prSet custT="1"/>
      <dgm:spPr/>
      <dgm:t>
        <a:bodyPr/>
        <a:lstStyle/>
        <a:p>
          <a:pPr rtl="0"/>
          <a:r>
            <a:rPr lang="en-GB" sz="2000" b="1" baseline="0" dirty="0" smtClean="0"/>
            <a:t>A HOLISTIC THINKER?</a:t>
          </a:r>
          <a:endParaRPr lang="en-GB" sz="2000" dirty="0"/>
        </a:p>
      </dgm:t>
    </dgm:pt>
    <dgm:pt modelId="{BC0B4D8F-9EEB-CE4F-890F-2B3B6AB3FAF7}" type="parTrans" cxnId="{4DF35759-234A-BB41-9671-388225C3B607}">
      <dgm:prSet/>
      <dgm:spPr/>
      <dgm:t>
        <a:bodyPr/>
        <a:lstStyle/>
        <a:p>
          <a:endParaRPr lang="en-US" sz="2400"/>
        </a:p>
      </dgm:t>
    </dgm:pt>
    <dgm:pt modelId="{358ABF48-1808-7A45-A2FF-B04FFADEEA32}" type="sibTrans" cxnId="{4DF35759-234A-BB41-9671-388225C3B607}">
      <dgm:prSet custT="1"/>
      <dgm:spPr/>
      <dgm:t>
        <a:bodyPr/>
        <a:lstStyle/>
        <a:p>
          <a:endParaRPr lang="en-US" sz="1600"/>
        </a:p>
      </dgm:t>
    </dgm:pt>
    <dgm:pt modelId="{F7CCD2FB-3D74-F149-A6D5-0409CD952861}" type="pres">
      <dgm:prSet presAssocID="{16261053-3AB7-184E-865C-9C34A1EB43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04EA1-FF68-5A42-9889-EE52823E3D2A}" type="pres">
      <dgm:prSet presAssocID="{8A3860E0-F8CD-E94F-9A3D-E3F1EAB937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96737-19D7-E64B-B743-70ED03724E43}" type="pres">
      <dgm:prSet presAssocID="{8EBCC8C5-5E13-7F4C-9AA8-0974E1B489C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2AAB018-65E2-5D4D-BB7F-73D56CBEC37C}" type="pres">
      <dgm:prSet presAssocID="{8EBCC8C5-5E13-7F4C-9AA8-0974E1B489C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2CBBF80-BB91-8C4A-A453-91398622469C}" type="pres">
      <dgm:prSet presAssocID="{7E678E82-687C-2542-9223-2D07A0C377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550E9-C6C2-5641-AD0D-F3F42C0FCC68}" type="pres">
      <dgm:prSet presAssocID="{B9292035-8403-1641-9708-83FAFC2E1B3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5FAF5E7-0477-7641-A3D6-00321863EB77}" type="pres">
      <dgm:prSet presAssocID="{B9292035-8403-1641-9708-83FAFC2E1B3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8D59291-8052-7848-B32B-E8F31D394E83}" type="pres">
      <dgm:prSet presAssocID="{76FC82FF-6E94-974F-A61D-474482CF62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BA524-6263-C540-9421-B46C03967F3A}" type="pres">
      <dgm:prSet presAssocID="{BDCB1F3C-AD38-0B4D-9C4B-F38A9A7A4C4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70D9DBF-6726-8E44-8F76-E17797955C03}" type="pres">
      <dgm:prSet presAssocID="{BDCB1F3C-AD38-0B4D-9C4B-F38A9A7A4C4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47F2401-2B3D-D84C-A4DD-932FB0F41FFA}" type="pres">
      <dgm:prSet presAssocID="{9A795D7F-9C60-EA4A-980F-58AABD2BCB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AAB5B-2AF2-8F48-A891-493C5C913931}" type="pres">
      <dgm:prSet presAssocID="{80A22986-9638-054C-9B26-FDB30F521D2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F95A4E1-BA8B-0A4F-A207-AB408B2E7B3D}" type="pres">
      <dgm:prSet presAssocID="{80A22986-9638-054C-9B26-FDB30F521D2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81A3E27-D721-E04E-BB49-951AF08F0B6B}" type="pres">
      <dgm:prSet presAssocID="{6D30CF88-9EA0-F446-897C-DBC4D88F21E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484DC-0F1E-7243-93DE-5445D0958B2B}" type="pres">
      <dgm:prSet presAssocID="{358ABF48-1808-7A45-A2FF-B04FFADEEA3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A5F593C-B112-6247-A1F4-AF1922A5EFD1}" type="pres">
      <dgm:prSet presAssocID="{358ABF48-1808-7A45-A2FF-B04FFADEEA3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50F5947-F8BE-7849-B4CA-2A6263CBF41A}" type="presOf" srcId="{6D30CF88-9EA0-F446-897C-DBC4D88F21E0}" destId="{381A3E27-D721-E04E-BB49-951AF08F0B6B}" srcOrd="0" destOrd="0" presId="urn:microsoft.com/office/officeart/2005/8/layout/cycle2"/>
    <dgm:cxn modelId="{9A9664EE-B052-514A-B031-8A9E10B2824F}" srcId="{16261053-3AB7-184E-865C-9C34A1EB4379}" destId="{9A795D7F-9C60-EA4A-980F-58AABD2BCBC6}" srcOrd="3" destOrd="0" parTransId="{3AB64268-44BF-8A4F-8F43-4777D413E68E}" sibTransId="{80A22986-9638-054C-9B26-FDB30F521D2C}"/>
    <dgm:cxn modelId="{10649DE2-C00F-6349-A62A-B9538A497123}" type="presOf" srcId="{8EBCC8C5-5E13-7F4C-9AA8-0974E1B489C2}" destId="{6E596737-19D7-E64B-B743-70ED03724E43}" srcOrd="0" destOrd="0" presId="urn:microsoft.com/office/officeart/2005/8/layout/cycle2"/>
    <dgm:cxn modelId="{160685AD-25B3-D14F-93F6-C4A31FD27088}" type="presOf" srcId="{B9292035-8403-1641-9708-83FAFC2E1B35}" destId="{F5FAF5E7-0477-7641-A3D6-00321863EB77}" srcOrd="1" destOrd="0" presId="urn:microsoft.com/office/officeart/2005/8/layout/cycle2"/>
    <dgm:cxn modelId="{4DF35759-234A-BB41-9671-388225C3B607}" srcId="{16261053-3AB7-184E-865C-9C34A1EB4379}" destId="{6D30CF88-9EA0-F446-897C-DBC4D88F21E0}" srcOrd="4" destOrd="0" parTransId="{BC0B4D8F-9EEB-CE4F-890F-2B3B6AB3FAF7}" sibTransId="{358ABF48-1808-7A45-A2FF-B04FFADEEA32}"/>
    <dgm:cxn modelId="{A5D26029-CCE3-B745-A5F7-A3B21F275772}" type="presOf" srcId="{BDCB1F3C-AD38-0B4D-9C4B-F38A9A7A4C4C}" destId="{977BA524-6263-C540-9421-B46C03967F3A}" srcOrd="0" destOrd="0" presId="urn:microsoft.com/office/officeart/2005/8/layout/cycle2"/>
    <dgm:cxn modelId="{750E56FA-D1DA-C440-9E29-750A15825B53}" type="presOf" srcId="{358ABF48-1808-7A45-A2FF-B04FFADEEA32}" destId="{5A5F593C-B112-6247-A1F4-AF1922A5EFD1}" srcOrd="1" destOrd="0" presId="urn:microsoft.com/office/officeart/2005/8/layout/cycle2"/>
    <dgm:cxn modelId="{3314F743-772F-FB49-81DF-ACCD0B5B8E65}" type="presOf" srcId="{9A795D7F-9C60-EA4A-980F-58AABD2BCBC6}" destId="{C47F2401-2B3D-D84C-A4DD-932FB0F41FFA}" srcOrd="0" destOrd="0" presId="urn:microsoft.com/office/officeart/2005/8/layout/cycle2"/>
    <dgm:cxn modelId="{3527F586-2105-3543-8BCA-FB0F2156888D}" type="presOf" srcId="{16261053-3AB7-184E-865C-9C34A1EB4379}" destId="{F7CCD2FB-3D74-F149-A6D5-0409CD952861}" srcOrd="0" destOrd="0" presId="urn:microsoft.com/office/officeart/2005/8/layout/cycle2"/>
    <dgm:cxn modelId="{AF8D890F-E276-994C-99F3-CD2DBCDEC68C}" type="presOf" srcId="{80A22986-9638-054C-9B26-FDB30F521D2C}" destId="{DF95A4E1-BA8B-0A4F-A207-AB408B2E7B3D}" srcOrd="1" destOrd="0" presId="urn:microsoft.com/office/officeart/2005/8/layout/cycle2"/>
    <dgm:cxn modelId="{389A15F3-4DA2-904B-8800-2887D0E0C249}" type="presOf" srcId="{8EBCC8C5-5E13-7F4C-9AA8-0974E1B489C2}" destId="{C2AAB018-65E2-5D4D-BB7F-73D56CBEC37C}" srcOrd="1" destOrd="0" presId="urn:microsoft.com/office/officeart/2005/8/layout/cycle2"/>
    <dgm:cxn modelId="{016F5615-2F49-BD40-B8C2-95DFA346F185}" srcId="{16261053-3AB7-184E-865C-9C34A1EB4379}" destId="{8A3860E0-F8CD-E94F-9A3D-E3F1EAB9376B}" srcOrd="0" destOrd="0" parTransId="{EB326280-EE93-FE4D-9583-5C0C5C3F00D4}" sibTransId="{8EBCC8C5-5E13-7F4C-9AA8-0974E1B489C2}"/>
    <dgm:cxn modelId="{014CE8C8-519F-964A-9B78-5654C17314C0}" type="presOf" srcId="{7E678E82-687C-2542-9223-2D07A0C377AD}" destId="{A2CBBF80-BB91-8C4A-A453-91398622469C}" srcOrd="0" destOrd="0" presId="urn:microsoft.com/office/officeart/2005/8/layout/cycle2"/>
    <dgm:cxn modelId="{BD5B976A-0CE3-524A-BE86-5E5BA9FD407D}" srcId="{16261053-3AB7-184E-865C-9C34A1EB4379}" destId="{76FC82FF-6E94-974F-A61D-474482CF6264}" srcOrd="2" destOrd="0" parTransId="{232E6784-866F-8B46-A8C5-F1B06E71128D}" sibTransId="{BDCB1F3C-AD38-0B4D-9C4B-F38A9A7A4C4C}"/>
    <dgm:cxn modelId="{12B36303-CFAB-0447-BBAE-CD08C39D9BE6}" type="presOf" srcId="{358ABF48-1808-7A45-A2FF-B04FFADEEA32}" destId="{E6D484DC-0F1E-7243-93DE-5445D0958B2B}" srcOrd="0" destOrd="0" presId="urn:microsoft.com/office/officeart/2005/8/layout/cycle2"/>
    <dgm:cxn modelId="{9C153D4A-9A17-A543-9613-6A1958E6A074}" type="presOf" srcId="{B9292035-8403-1641-9708-83FAFC2E1B35}" destId="{E22550E9-C6C2-5641-AD0D-F3F42C0FCC68}" srcOrd="0" destOrd="0" presId="urn:microsoft.com/office/officeart/2005/8/layout/cycle2"/>
    <dgm:cxn modelId="{5A2AD6F1-C289-BA47-BBE8-F0AFA861AB19}" type="presOf" srcId="{76FC82FF-6E94-974F-A61D-474482CF6264}" destId="{D8D59291-8052-7848-B32B-E8F31D394E83}" srcOrd="0" destOrd="0" presId="urn:microsoft.com/office/officeart/2005/8/layout/cycle2"/>
    <dgm:cxn modelId="{5E07DE2D-EBDE-6742-8C23-265ED5D7DB3B}" type="presOf" srcId="{8A3860E0-F8CD-E94F-9A3D-E3F1EAB9376B}" destId="{10C04EA1-FF68-5A42-9889-EE52823E3D2A}" srcOrd="0" destOrd="0" presId="urn:microsoft.com/office/officeart/2005/8/layout/cycle2"/>
    <dgm:cxn modelId="{650C53E9-FD4D-7A48-9D47-6B18B561E0C3}" srcId="{16261053-3AB7-184E-865C-9C34A1EB4379}" destId="{7E678E82-687C-2542-9223-2D07A0C377AD}" srcOrd="1" destOrd="0" parTransId="{E0ED1B9D-4785-204F-A7DD-EBB7C522C98C}" sibTransId="{B9292035-8403-1641-9708-83FAFC2E1B35}"/>
    <dgm:cxn modelId="{EE6CCFF8-F4D6-0246-BF55-97B9133BBE9F}" type="presOf" srcId="{80A22986-9638-054C-9B26-FDB30F521D2C}" destId="{E9BAAB5B-2AF2-8F48-A891-493C5C913931}" srcOrd="0" destOrd="0" presId="urn:microsoft.com/office/officeart/2005/8/layout/cycle2"/>
    <dgm:cxn modelId="{2FC5AAE3-6E0B-FB41-803A-EF2BFC51B908}" type="presOf" srcId="{BDCB1F3C-AD38-0B4D-9C4B-F38A9A7A4C4C}" destId="{E70D9DBF-6726-8E44-8F76-E17797955C03}" srcOrd="1" destOrd="0" presId="urn:microsoft.com/office/officeart/2005/8/layout/cycle2"/>
    <dgm:cxn modelId="{5E000797-77FB-2242-97E1-7E3FC7808B12}" type="presParOf" srcId="{F7CCD2FB-3D74-F149-A6D5-0409CD952861}" destId="{10C04EA1-FF68-5A42-9889-EE52823E3D2A}" srcOrd="0" destOrd="0" presId="urn:microsoft.com/office/officeart/2005/8/layout/cycle2"/>
    <dgm:cxn modelId="{24E86079-7803-254E-BAC1-BD527DFC7BC2}" type="presParOf" srcId="{F7CCD2FB-3D74-F149-A6D5-0409CD952861}" destId="{6E596737-19D7-E64B-B743-70ED03724E43}" srcOrd="1" destOrd="0" presId="urn:microsoft.com/office/officeart/2005/8/layout/cycle2"/>
    <dgm:cxn modelId="{20FFE6EE-FAAA-D340-87AD-DDEFAB456FB6}" type="presParOf" srcId="{6E596737-19D7-E64B-B743-70ED03724E43}" destId="{C2AAB018-65E2-5D4D-BB7F-73D56CBEC37C}" srcOrd="0" destOrd="0" presId="urn:microsoft.com/office/officeart/2005/8/layout/cycle2"/>
    <dgm:cxn modelId="{0D8AC9ED-5551-7C4C-864E-7D1E4CCE92FB}" type="presParOf" srcId="{F7CCD2FB-3D74-F149-A6D5-0409CD952861}" destId="{A2CBBF80-BB91-8C4A-A453-91398622469C}" srcOrd="2" destOrd="0" presId="urn:microsoft.com/office/officeart/2005/8/layout/cycle2"/>
    <dgm:cxn modelId="{671D58FE-8241-C34D-9456-5AC0888AB4E6}" type="presParOf" srcId="{F7CCD2FB-3D74-F149-A6D5-0409CD952861}" destId="{E22550E9-C6C2-5641-AD0D-F3F42C0FCC68}" srcOrd="3" destOrd="0" presId="urn:microsoft.com/office/officeart/2005/8/layout/cycle2"/>
    <dgm:cxn modelId="{1F20FFCB-410C-0B49-8132-E4179D7F4AF4}" type="presParOf" srcId="{E22550E9-C6C2-5641-AD0D-F3F42C0FCC68}" destId="{F5FAF5E7-0477-7641-A3D6-00321863EB77}" srcOrd="0" destOrd="0" presId="urn:microsoft.com/office/officeart/2005/8/layout/cycle2"/>
    <dgm:cxn modelId="{5E85211D-0183-AF43-A5BD-AC74D2C134A6}" type="presParOf" srcId="{F7CCD2FB-3D74-F149-A6D5-0409CD952861}" destId="{D8D59291-8052-7848-B32B-E8F31D394E83}" srcOrd="4" destOrd="0" presId="urn:microsoft.com/office/officeart/2005/8/layout/cycle2"/>
    <dgm:cxn modelId="{119D837C-940A-4046-8CC6-AD1ECB9946B1}" type="presParOf" srcId="{F7CCD2FB-3D74-F149-A6D5-0409CD952861}" destId="{977BA524-6263-C540-9421-B46C03967F3A}" srcOrd="5" destOrd="0" presId="urn:microsoft.com/office/officeart/2005/8/layout/cycle2"/>
    <dgm:cxn modelId="{1EDC3483-C555-144C-8808-28ADB9BE8F2E}" type="presParOf" srcId="{977BA524-6263-C540-9421-B46C03967F3A}" destId="{E70D9DBF-6726-8E44-8F76-E17797955C03}" srcOrd="0" destOrd="0" presId="urn:microsoft.com/office/officeart/2005/8/layout/cycle2"/>
    <dgm:cxn modelId="{44B72FE0-8EF2-2945-A57D-44C363C9A7F9}" type="presParOf" srcId="{F7CCD2FB-3D74-F149-A6D5-0409CD952861}" destId="{C47F2401-2B3D-D84C-A4DD-932FB0F41FFA}" srcOrd="6" destOrd="0" presId="urn:microsoft.com/office/officeart/2005/8/layout/cycle2"/>
    <dgm:cxn modelId="{57E0CE5B-CF4A-A447-AA17-18B54AC821AF}" type="presParOf" srcId="{F7CCD2FB-3D74-F149-A6D5-0409CD952861}" destId="{E9BAAB5B-2AF2-8F48-A891-493C5C913931}" srcOrd="7" destOrd="0" presId="urn:microsoft.com/office/officeart/2005/8/layout/cycle2"/>
    <dgm:cxn modelId="{5203162D-B62A-3849-8912-48F048C46756}" type="presParOf" srcId="{E9BAAB5B-2AF2-8F48-A891-493C5C913931}" destId="{DF95A4E1-BA8B-0A4F-A207-AB408B2E7B3D}" srcOrd="0" destOrd="0" presId="urn:microsoft.com/office/officeart/2005/8/layout/cycle2"/>
    <dgm:cxn modelId="{8E0EC4DA-6DDD-3247-906D-4E2DE7E2A17B}" type="presParOf" srcId="{F7CCD2FB-3D74-F149-A6D5-0409CD952861}" destId="{381A3E27-D721-E04E-BB49-951AF08F0B6B}" srcOrd="8" destOrd="0" presId="urn:microsoft.com/office/officeart/2005/8/layout/cycle2"/>
    <dgm:cxn modelId="{BCC42AFF-C02E-1541-A705-240A2DE30F01}" type="presParOf" srcId="{F7CCD2FB-3D74-F149-A6D5-0409CD952861}" destId="{E6D484DC-0F1E-7243-93DE-5445D0958B2B}" srcOrd="9" destOrd="0" presId="urn:microsoft.com/office/officeart/2005/8/layout/cycle2"/>
    <dgm:cxn modelId="{47B4DB52-A969-9E42-8E07-3AD0D178FD55}" type="presParOf" srcId="{E6D484DC-0F1E-7243-93DE-5445D0958B2B}" destId="{5A5F593C-B112-6247-A1F4-AF1922A5EF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4BE22-BA32-5A4B-80EE-F3E963C18FE5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57FE3-FEAF-4240-979A-A57DDB7C06D9}">
      <dgm:prSet phldrT="[Text]" custT="1"/>
      <dgm:spPr/>
      <dgm:t>
        <a:bodyPr/>
        <a:lstStyle/>
        <a:p>
          <a:r>
            <a:rPr lang="en-US" sz="1800" dirty="0" smtClean="0"/>
            <a:t>Ability</a:t>
          </a:r>
          <a:endParaRPr lang="en-US" sz="1800" dirty="0"/>
        </a:p>
      </dgm:t>
    </dgm:pt>
    <dgm:pt modelId="{F3F29C1F-34B5-2843-8FE9-96762E031DAD}" type="parTrans" cxnId="{AC6BD4B2-644B-8448-A5A7-9777D69FE387}">
      <dgm:prSet/>
      <dgm:spPr/>
      <dgm:t>
        <a:bodyPr/>
        <a:lstStyle/>
        <a:p>
          <a:endParaRPr lang="en-US" sz="4000"/>
        </a:p>
      </dgm:t>
    </dgm:pt>
    <dgm:pt modelId="{78B5377C-A9E4-9F4E-A22F-96B9CE7DAF36}" type="sibTrans" cxnId="{AC6BD4B2-644B-8448-A5A7-9777D69FE387}">
      <dgm:prSet custT="1"/>
      <dgm:spPr/>
      <dgm:t>
        <a:bodyPr/>
        <a:lstStyle/>
        <a:p>
          <a:endParaRPr lang="en-US" sz="6600"/>
        </a:p>
      </dgm:t>
    </dgm:pt>
    <dgm:pt modelId="{922D6782-658E-5342-B706-F9F9602DF2E6}">
      <dgm:prSet phldrT="[Text]" custT="1"/>
      <dgm:spPr/>
      <dgm:t>
        <a:bodyPr/>
        <a:lstStyle/>
        <a:p>
          <a:r>
            <a:rPr lang="en-US" sz="1800" dirty="0" smtClean="0"/>
            <a:t>to</a:t>
          </a:r>
          <a:endParaRPr lang="en-US" sz="1800" dirty="0"/>
        </a:p>
      </dgm:t>
    </dgm:pt>
    <dgm:pt modelId="{300DDC38-E9F1-DA4C-90DE-E6D6DEAC877A}" type="parTrans" cxnId="{A50CAB2C-8EDF-2A42-BC1D-5EF473434423}">
      <dgm:prSet/>
      <dgm:spPr/>
      <dgm:t>
        <a:bodyPr/>
        <a:lstStyle/>
        <a:p>
          <a:endParaRPr lang="en-US" sz="4000"/>
        </a:p>
      </dgm:t>
    </dgm:pt>
    <dgm:pt modelId="{9F216082-223A-EC45-AE20-BD38EE3CC997}" type="sibTrans" cxnId="{A50CAB2C-8EDF-2A42-BC1D-5EF473434423}">
      <dgm:prSet/>
      <dgm:spPr/>
      <dgm:t>
        <a:bodyPr/>
        <a:lstStyle/>
        <a:p>
          <a:endParaRPr lang="en-US" sz="4000"/>
        </a:p>
      </dgm:t>
    </dgm:pt>
    <dgm:pt modelId="{E0D7AF53-F5B9-A841-AE7C-5C18FDACF060}">
      <dgm:prSet phldrT="[Text]" custT="1"/>
      <dgm:spPr/>
      <dgm:t>
        <a:bodyPr/>
        <a:lstStyle/>
        <a:p>
          <a:r>
            <a:rPr lang="en-US" sz="2400" dirty="0" smtClean="0"/>
            <a:t>the</a:t>
          </a:r>
          <a:endParaRPr lang="en-US" sz="2400" dirty="0"/>
        </a:p>
      </dgm:t>
    </dgm:pt>
    <dgm:pt modelId="{EF355918-F023-9648-A1E8-E29505648B00}" type="parTrans" cxnId="{715DED21-C490-8D4B-AC4F-F40080AE95CE}">
      <dgm:prSet/>
      <dgm:spPr/>
      <dgm:t>
        <a:bodyPr/>
        <a:lstStyle/>
        <a:p>
          <a:endParaRPr lang="en-US" sz="4000"/>
        </a:p>
      </dgm:t>
    </dgm:pt>
    <dgm:pt modelId="{C6677019-60A6-EA41-BA25-01FFE6298BB3}" type="sibTrans" cxnId="{715DED21-C490-8D4B-AC4F-F40080AE95CE}">
      <dgm:prSet custT="1"/>
      <dgm:spPr/>
      <dgm:t>
        <a:bodyPr/>
        <a:lstStyle/>
        <a:p>
          <a:endParaRPr lang="en-US" sz="6600"/>
        </a:p>
      </dgm:t>
    </dgm:pt>
    <dgm:pt modelId="{C2881E90-BCD6-BD44-8808-D45BCC6B8820}">
      <dgm:prSet phldrT="[Text]" custT="1"/>
      <dgm:spPr/>
      <dgm:t>
        <a:bodyPr/>
        <a:lstStyle/>
        <a:p>
          <a:r>
            <a:rPr lang="en-US" sz="1800" dirty="0" smtClean="0"/>
            <a:t>whole</a:t>
          </a:r>
          <a:endParaRPr lang="en-US" sz="1800" dirty="0"/>
        </a:p>
      </dgm:t>
    </dgm:pt>
    <dgm:pt modelId="{E93C9099-7EB4-0249-AE2D-6166C0803CE3}" type="parTrans" cxnId="{3AD9237A-8272-5445-8B4A-1ED214F1FE5C}">
      <dgm:prSet/>
      <dgm:spPr/>
      <dgm:t>
        <a:bodyPr/>
        <a:lstStyle/>
        <a:p>
          <a:endParaRPr lang="en-US" sz="4000"/>
        </a:p>
      </dgm:t>
    </dgm:pt>
    <dgm:pt modelId="{E4897F81-F1B9-1644-8807-707FD62E2AB9}" type="sibTrans" cxnId="{3AD9237A-8272-5445-8B4A-1ED214F1FE5C}">
      <dgm:prSet custT="1"/>
      <dgm:spPr/>
      <dgm:t>
        <a:bodyPr/>
        <a:lstStyle/>
        <a:p>
          <a:endParaRPr lang="en-US" sz="6600"/>
        </a:p>
      </dgm:t>
    </dgm:pt>
    <dgm:pt modelId="{D35359D1-1532-1647-9433-2ED0072938B0}">
      <dgm:prSet phldrT="[Text]" custT="1"/>
      <dgm:spPr/>
      <dgm:t>
        <a:bodyPr/>
        <a:lstStyle/>
        <a:p>
          <a:r>
            <a:rPr lang="en-US" sz="1800" dirty="0" smtClean="0"/>
            <a:t>picture</a:t>
          </a:r>
          <a:endParaRPr lang="en-US" sz="1800" dirty="0"/>
        </a:p>
      </dgm:t>
    </dgm:pt>
    <dgm:pt modelId="{951BE3E0-9458-5B46-BDBC-B71AD3B5ED5C}" type="parTrans" cxnId="{423312CE-AADF-A74F-981C-6339D4A9B0C0}">
      <dgm:prSet/>
      <dgm:spPr/>
      <dgm:t>
        <a:bodyPr/>
        <a:lstStyle/>
        <a:p>
          <a:endParaRPr lang="en-US" sz="4000"/>
        </a:p>
      </dgm:t>
    </dgm:pt>
    <dgm:pt modelId="{282B9E46-694C-CA43-B396-D8A2B4EEB39D}" type="sibTrans" cxnId="{423312CE-AADF-A74F-981C-6339D4A9B0C0}">
      <dgm:prSet custT="1"/>
      <dgm:spPr/>
      <dgm:t>
        <a:bodyPr/>
        <a:lstStyle/>
        <a:p>
          <a:endParaRPr lang="en-US" sz="6600"/>
        </a:p>
      </dgm:t>
    </dgm:pt>
    <dgm:pt modelId="{649802A7-3EEE-B349-B564-DE1D1FF00C0D}">
      <dgm:prSet phldrT="[Text]" custT="1"/>
      <dgm:spPr/>
      <dgm:t>
        <a:bodyPr/>
        <a:lstStyle/>
        <a:p>
          <a:r>
            <a:rPr lang="en-US" sz="2000" dirty="0" smtClean="0"/>
            <a:t>see</a:t>
          </a:r>
          <a:endParaRPr lang="en-US" sz="2000" dirty="0"/>
        </a:p>
      </dgm:t>
    </dgm:pt>
    <dgm:pt modelId="{1E31236D-2BAF-7147-B52D-BFA175E540C1}" type="parTrans" cxnId="{1112E537-BC18-3645-A96C-EBCE610E1859}">
      <dgm:prSet/>
      <dgm:spPr/>
      <dgm:t>
        <a:bodyPr/>
        <a:lstStyle/>
        <a:p>
          <a:endParaRPr lang="en-US" sz="4000"/>
        </a:p>
      </dgm:t>
    </dgm:pt>
    <dgm:pt modelId="{6AB74B5B-C6AF-BB40-BFBF-9E195CBA8C36}" type="sibTrans" cxnId="{1112E537-BC18-3645-A96C-EBCE610E1859}">
      <dgm:prSet custT="1"/>
      <dgm:spPr/>
      <dgm:t>
        <a:bodyPr/>
        <a:lstStyle/>
        <a:p>
          <a:endParaRPr lang="en-US" sz="6600"/>
        </a:p>
      </dgm:t>
    </dgm:pt>
    <dgm:pt modelId="{8DA6E3C1-4569-1D45-A0A6-20ACEBBE06A1}" type="pres">
      <dgm:prSet presAssocID="{04F4BE22-BA32-5A4B-80EE-F3E963C18FE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A5C301-66C3-9545-B28D-5CCF545B3B8F}" type="pres">
      <dgm:prSet presAssocID="{2C657FE3-FEAF-4240-979A-A57DDB7C06D9}" presName="composite" presStyleCnt="0"/>
      <dgm:spPr/>
    </dgm:pt>
    <dgm:pt modelId="{14D0C50E-EDCA-2F4C-B190-180180C29D4C}" type="pres">
      <dgm:prSet presAssocID="{2C657FE3-FEAF-4240-979A-A57DDB7C06D9}" presName="Parent1" presStyleLbl="node1" presStyleIdx="0" presStyleCnt="10" custScaleX="244571" custLinFactX="-28932" custLinFactNeighborX="-100000" custLinFactNeighborY="-17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CD02C-C496-4D47-B8D2-513E109DB45A}" type="pres">
      <dgm:prSet presAssocID="{2C657FE3-FEAF-4240-979A-A57DDB7C06D9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98CC0-BFC6-194E-B51C-964E9096D962}" type="pres">
      <dgm:prSet presAssocID="{2C657FE3-FEAF-4240-979A-A57DDB7C06D9}" presName="BalanceSpacing" presStyleCnt="0"/>
      <dgm:spPr/>
    </dgm:pt>
    <dgm:pt modelId="{CBC4B33B-925A-CF40-9486-36F5C4654A18}" type="pres">
      <dgm:prSet presAssocID="{2C657FE3-FEAF-4240-979A-A57DDB7C06D9}" presName="BalanceSpacing1" presStyleCnt="0"/>
      <dgm:spPr/>
    </dgm:pt>
    <dgm:pt modelId="{CDBCF676-DAFF-0A46-96C0-34E2FE37F358}" type="pres">
      <dgm:prSet presAssocID="{78B5377C-A9E4-9F4E-A22F-96B9CE7DAF36}" presName="Accent1Text" presStyleLbl="node1" presStyleIdx="1" presStyleCnt="10" custLinFactX="-100000" custLinFactNeighborX="-127646" custLinFactNeighborY="1753"/>
      <dgm:spPr/>
      <dgm:t>
        <a:bodyPr/>
        <a:lstStyle/>
        <a:p>
          <a:endParaRPr lang="en-US"/>
        </a:p>
      </dgm:t>
    </dgm:pt>
    <dgm:pt modelId="{C25D9791-3104-4441-92B4-787637CCE5EB}" type="pres">
      <dgm:prSet presAssocID="{78B5377C-A9E4-9F4E-A22F-96B9CE7DAF36}" presName="spaceBetweenRectangles" presStyleCnt="0"/>
      <dgm:spPr/>
    </dgm:pt>
    <dgm:pt modelId="{AA5FE6CC-63E0-5B4B-BE64-D6B6032D016F}" type="pres">
      <dgm:prSet presAssocID="{649802A7-3EEE-B349-B564-DE1D1FF00C0D}" presName="composite" presStyleCnt="0"/>
      <dgm:spPr/>
    </dgm:pt>
    <dgm:pt modelId="{9506E810-3A79-484D-BFC6-5B40B39EC062}" type="pres">
      <dgm:prSet presAssocID="{649802A7-3EEE-B349-B564-DE1D1FF00C0D}" presName="Parent1" presStyleLbl="node1" presStyleIdx="2" presStyleCnt="10" custScaleX="240915" custLinFactX="-100000" custLinFactNeighborX="-127646" custLinFactNeighborY="297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4ACB5-07D6-F548-B4A7-76DE9960D651}" type="pres">
      <dgm:prSet presAssocID="{649802A7-3EEE-B349-B564-DE1D1FF00C0D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F26A2E6-7FAD-7F47-872E-A206BACA0403}" type="pres">
      <dgm:prSet presAssocID="{649802A7-3EEE-B349-B564-DE1D1FF00C0D}" presName="BalanceSpacing" presStyleCnt="0"/>
      <dgm:spPr/>
    </dgm:pt>
    <dgm:pt modelId="{352F7422-1C3F-A647-AFA8-5B17F43F19EE}" type="pres">
      <dgm:prSet presAssocID="{649802A7-3EEE-B349-B564-DE1D1FF00C0D}" presName="BalanceSpacing1" presStyleCnt="0"/>
      <dgm:spPr/>
    </dgm:pt>
    <dgm:pt modelId="{7EE6F322-AB06-6D42-AB59-4580C4BB9C1C}" type="pres">
      <dgm:prSet presAssocID="{6AB74B5B-C6AF-BB40-BFBF-9E195CBA8C36}" presName="Accent1Text" presStyleLbl="node1" presStyleIdx="3" presStyleCnt="10" custLinFactNeighborX="95636" custLinFactNeighborY="-1753"/>
      <dgm:spPr/>
      <dgm:t>
        <a:bodyPr/>
        <a:lstStyle/>
        <a:p>
          <a:endParaRPr lang="en-US"/>
        </a:p>
      </dgm:t>
    </dgm:pt>
    <dgm:pt modelId="{E27C79EF-38C4-D640-BC89-B3F167183134}" type="pres">
      <dgm:prSet presAssocID="{6AB74B5B-C6AF-BB40-BFBF-9E195CBA8C36}" presName="spaceBetweenRectangles" presStyleCnt="0"/>
      <dgm:spPr/>
    </dgm:pt>
    <dgm:pt modelId="{DD3199CA-4620-0A4D-88A3-A5F1617A6542}" type="pres">
      <dgm:prSet presAssocID="{E0D7AF53-F5B9-A841-AE7C-5C18FDACF060}" presName="composite" presStyleCnt="0"/>
      <dgm:spPr/>
    </dgm:pt>
    <dgm:pt modelId="{C4AA9DE4-9208-3848-B375-6F21ABDEB39B}" type="pres">
      <dgm:prSet presAssocID="{E0D7AF53-F5B9-A841-AE7C-5C18FDACF060}" presName="Parent1" presStyleLbl="node1" presStyleIdx="4" presStyleCnt="10" custScaleX="1720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1E3C9-69C5-5D40-9457-75942C39B94E}" type="pres">
      <dgm:prSet presAssocID="{E0D7AF53-F5B9-A841-AE7C-5C18FDACF060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5F403-F548-A44D-80DD-3C298875E733}" type="pres">
      <dgm:prSet presAssocID="{E0D7AF53-F5B9-A841-AE7C-5C18FDACF060}" presName="BalanceSpacing" presStyleCnt="0"/>
      <dgm:spPr/>
    </dgm:pt>
    <dgm:pt modelId="{1C0A0997-2440-954A-B1BD-A21322C0747E}" type="pres">
      <dgm:prSet presAssocID="{E0D7AF53-F5B9-A841-AE7C-5C18FDACF060}" presName="BalanceSpacing1" presStyleCnt="0"/>
      <dgm:spPr/>
    </dgm:pt>
    <dgm:pt modelId="{FF765F70-C17F-E44B-B8A0-7C1DA23D6FAD}" type="pres">
      <dgm:prSet presAssocID="{C6677019-60A6-EA41-BA25-01FFE6298BB3}" presName="Accent1Text" presStyleLbl="node1" presStyleIdx="5" presStyleCnt="10" custLinFactX="-192841" custLinFactNeighborX="-200000" custLinFactNeighborY="28043"/>
      <dgm:spPr/>
      <dgm:t>
        <a:bodyPr/>
        <a:lstStyle/>
        <a:p>
          <a:endParaRPr lang="en-US"/>
        </a:p>
      </dgm:t>
    </dgm:pt>
    <dgm:pt modelId="{933BB2FD-B9F3-FB46-BFFE-6B5778E6B433}" type="pres">
      <dgm:prSet presAssocID="{C6677019-60A6-EA41-BA25-01FFE6298BB3}" presName="spaceBetweenRectangles" presStyleCnt="0"/>
      <dgm:spPr/>
    </dgm:pt>
    <dgm:pt modelId="{34EFB660-4CA2-A848-909B-64B10875C224}" type="pres">
      <dgm:prSet presAssocID="{C2881E90-BCD6-BD44-8808-D45BCC6B8820}" presName="composite" presStyleCnt="0"/>
      <dgm:spPr/>
    </dgm:pt>
    <dgm:pt modelId="{B53B65AD-F93B-FC47-83AE-51B2F7BE536E}" type="pres">
      <dgm:prSet presAssocID="{C2881E90-BCD6-BD44-8808-D45BCC6B8820}" presName="Parent1" presStyleLbl="node1" presStyleIdx="6" presStyleCnt="10" custScaleX="282873" custLinFactX="-100000" custLinFactNeighborX="-145777" custLinFactNeighborY="175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7AE14-E0F4-7847-8A54-3BB7FD0EF4CE}" type="pres">
      <dgm:prSet presAssocID="{C2881E90-BCD6-BD44-8808-D45BCC6B8820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4CC31-7C0F-5B48-A195-05AF7EB389E4}" type="pres">
      <dgm:prSet presAssocID="{C2881E90-BCD6-BD44-8808-D45BCC6B8820}" presName="BalanceSpacing" presStyleCnt="0"/>
      <dgm:spPr/>
    </dgm:pt>
    <dgm:pt modelId="{48FDF184-DA0F-8C4E-83A6-0C64DA147670}" type="pres">
      <dgm:prSet presAssocID="{C2881E90-BCD6-BD44-8808-D45BCC6B8820}" presName="BalanceSpacing1" presStyleCnt="0"/>
      <dgm:spPr/>
    </dgm:pt>
    <dgm:pt modelId="{3DFBAF4A-5519-E849-820F-9D7AA945E5E2}" type="pres">
      <dgm:prSet presAssocID="{E4897F81-F1B9-1644-8807-707FD62E2AB9}" presName="Accent1Text" presStyleLbl="node1" presStyleIdx="7" presStyleCnt="10" custLinFactNeighborX="-6044" custLinFactNeighborY="35053"/>
      <dgm:spPr/>
      <dgm:t>
        <a:bodyPr/>
        <a:lstStyle/>
        <a:p>
          <a:endParaRPr lang="en-US"/>
        </a:p>
      </dgm:t>
    </dgm:pt>
    <dgm:pt modelId="{0EEE70C0-FC2B-F74C-B07E-26637B38F22E}" type="pres">
      <dgm:prSet presAssocID="{E4897F81-F1B9-1644-8807-707FD62E2AB9}" presName="spaceBetweenRectangles" presStyleCnt="0"/>
      <dgm:spPr/>
    </dgm:pt>
    <dgm:pt modelId="{845315EA-47FA-6A4F-A8A9-E9F7C0F723BE}" type="pres">
      <dgm:prSet presAssocID="{D35359D1-1532-1647-9433-2ED0072938B0}" presName="composite" presStyleCnt="0"/>
      <dgm:spPr/>
    </dgm:pt>
    <dgm:pt modelId="{07AAE03F-2497-0A40-8A29-705C63F71765}" type="pres">
      <dgm:prSet presAssocID="{D35359D1-1532-1647-9433-2ED0072938B0}" presName="Parent1" presStyleLbl="node1" presStyleIdx="8" presStyleCnt="10" custScaleX="271159" custLinFactX="100000" custLinFactNeighborX="186069" custLinFactNeighborY="-192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4E7A5-1938-904B-AC4B-4BD1542C16D9}" type="pres">
      <dgm:prSet presAssocID="{D35359D1-1532-1647-9433-2ED0072938B0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FAE7200-E276-3C48-932C-077809A8591E}" type="pres">
      <dgm:prSet presAssocID="{D35359D1-1532-1647-9433-2ED0072938B0}" presName="BalanceSpacing" presStyleCnt="0"/>
      <dgm:spPr/>
    </dgm:pt>
    <dgm:pt modelId="{88D70D17-19BA-4447-AD8B-E031D1EF15AC}" type="pres">
      <dgm:prSet presAssocID="{D35359D1-1532-1647-9433-2ED0072938B0}" presName="BalanceSpacing1" presStyleCnt="0"/>
      <dgm:spPr/>
    </dgm:pt>
    <dgm:pt modelId="{351B6D34-68D7-D144-9734-FE8C7F63D56D}" type="pres">
      <dgm:prSet presAssocID="{282B9E46-694C-CA43-B396-D8A2B4EEB39D}" presName="Accent1Text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1112E537-BC18-3645-A96C-EBCE610E1859}" srcId="{04F4BE22-BA32-5A4B-80EE-F3E963C18FE5}" destId="{649802A7-3EEE-B349-B564-DE1D1FF00C0D}" srcOrd="1" destOrd="0" parTransId="{1E31236D-2BAF-7147-B52D-BFA175E540C1}" sibTransId="{6AB74B5B-C6AF-BB40-BFBF-9E195CBA8C36}"/>
    <dgm:cxn modelId="{1D3F838D-1807-9F46-ABEE-5A779624923F}" type="presOf" srcId="{922D6782-658E-5342-B706-F9F9602DF2E6}" destId="{9D8CD02C-C496-4D47-B8D2-513E109DB45A}" srcOrd="0" destOrd="0" presId="urn:microsoft.com/office/officeart/2008/layout/AlternatingHexagons"/>
    <dgm:cxn modelId="{B5711BBA-B833-8641-B421-95B088771D1A}" type="presOf" srcId="{78B5377C-A9E4-9F4E-A22F-96B9CE7DAF36}" destId="{CDBCF676-DAFF-0A46-96C0-34E2FE37F358}" srcOrd="0" destOrd="0" presId="urn:microsoft.com/office/officeart/2008/layout/AlternatingHexagons"/>
    <dgm:cxn modelId="{338A586F-40FE-4743-974E-4CE009117878}" type="presOf" srcId="{04F4BE22-BA32-5A4B-80EE-F3E963C18FE5}" destId="{8DA6E3C1-4569-1D45-A0A6-20ACEBBE06A1}" srcOrd="0" destOrd="0" presId="urn:microsoft.com/office/officeart/2008/layout/AlternatingHexagons"/>
    <dgm:cxn modelId="{FD39D604-B8A1-3144-8920-825374D15DBB}" type="presOf" srcId="{6AB74B5B-C6AF-BB40-BFBF-9E195CBA8C36}" destId="{7EE6F322-AB06-6D42-AB59-4580C4BB9C1C}" srcOrd="0" destOrd="0" presId="urn:microsoft.com/office/officeart/2008/layout/AlternatingHexagons"/>
    <dgm:cxn modelId="{EDF717EF-BDCA-024C-9E05-CFE42D5E0F84}" type="presOf" srcId="{282B9E46-694C-CA43-B396-D8A2B4EEB39D}" destId="{351B6D34-68D7-D144-9734-FE8C7F63D56D}" srcOrd="0" destOrd="0" presId="urn:microsoft.com/office/officeart/2008/layout/AlternatingHexagons"/>
    <dgm:cxn modelId="{A50CAB2C-8EDF-2A42-BC1D-5EF473434423}" srcId="{2C657FE3-FEAF-4240-979A-A57DDB7C06D9}" destId="{922D6782-658E-5342-B706-F9F9602DF2E6}" srcOrd="0" destOrd="0" parTransId="{300DDC38-E9F1-DA4C-90DE-E6D6DEAC877A}" sibTransId="{9F216082-223A-EC45-AE20-BD38EE3CC997}"/>
    <dgm:cxn modelId="{3AD9237A-8272-5445-8B4A-1ED214F1FE5C}" srcId="{04F4BE22-BA32-5A4B-80EE-F3E963C18FE5}" destId="{C2881E90-BCD6-BD44-8808-D45BCC6B8820}" srcOrd="3" destOrd="0" parTransId="{E93C9099-7EB4-0249-AE2D-6166C0803CE3}" sibTransId="{E4897F81-F1B9-1644-8807-707FD62E2AB9}"/>
    <dgm:cxn modelId="{423312CE-AADF-A74F-981C-6339D4A9B0C0}" srcId="{04F4BE22-BA32-5A4B-80EE-F3E963C18FE5}" destId="{D35359D1-1532-1647-9433-2ED0072938B0}" srcOrd="4" destOrd="0" parTransId="{951BE3E0-9458-5B46-BDBC-B71AD3B5ED5C}" sibTransId="{282B9E46-694C-CA43-B396-D8A2B4EEB39D}"/>
    <dgm:cxn modelId="{65EDB6C3-C48A-D243-A9EC-A27701C2BA3A}" type="presOf" srcId="{649802A7-3EEE-B349-B564-DE1D1FF00C0D}" destId="{9506E810-3A79-484D-BFC6-5B40B39EC062}" srcOrd="0" destOrd="0" presId="urn:microsoft.com/office/officeart/2008/layout/AlternatingHexagons"/>
    <dgm:cxn modelId="{715DED21-C490-8D4B-AC4F-F40080AE95CE}" srcId="{04F4BE22-BA32-5A4B-80EE-F3E963C18FE5}" destId="{E0D7AF53-F5B9-A841-AE7C-5C18FDACF060}" srcOrd="2" destOrd="0" parTransId="{EF355918-F023-9648-A1E8-E29505648B00}" sibTransId="{C6677019-60A6-EA41-BA25-01FFE6298BB3}"/>
    <dgm:cxn modelId="{8BDE6EA5-2F56-6A45-8BE3-BBFE67BC835A}" type="presOf" srcId="{E4897F81-F1B9-1644-8807-707FD62E2AB9}" destId="{3DFBAF4A-5519-E849-820F-9D7AA945E5E2}" srcOrd="0" destOrd="0" presId="urn:microsoft.com/office/officeart/2008/layout/AlternatingHexagons"/>
    <dgm:cxn modelId="{E078BDB2-BA93-0A47-8255-AAA6D201D8FF}" type="presOf" srcId="{2C657FE3-FEAF-4240-979A-A57DDB7C06D9}" destId="{14D0C50E-EDCA-2F4C-B190-180180C29D4C}" srcOrd="0" destOrd="0" presId="urn:microsoft.com/office/officeart/2008/layout/AlternatingHexagons"/>
    <dgm:cxn modelId="{A2EB66D8-7D67-F84C-B790-9F2BBF0B8B5F}" type="presOf" srcId="{D35359D1-1532-1647-9433-2ED0072938B0}" destId="{07AAE03F-2497-0A40-8A29-705C63F71765}" srcOrd="0" destOrd="0" presId="urn:microsoft.com/office/officeart/2008/layout/AlternatingHexagons"/>
    <dgm:cxn modelId="{9CD6A579-0001-CF42-8328-EE488A050E8F}" type="presOf" srcId="{E0D7AF53-F5B9-A841-AE7C-5C18FDACF060}" destId="{C4AA9DE4-9208-3848-B375-6F21ABDEB39B}" srcOrd="0" destOrd="0" presId="urn:microsoft.com/office/officeart/2008/layout/AlternatingHexagons"/>
    <dgm:cxn modelId="{9178145A-CA29-C04F-82A7-7508D8369DEE}" type="presOf" srcId="{C6677019-60A6-EA41-BA25-01FFE6298BB3}" destId="{FF765F70-C17F-E44B-B8A0-7C1DA23D6FAD}" srcOrd="0" destOrd="0" presId="urn:microsoft.com/office/officeart/2008/layout/AlternatingHexagons"/>
    <dgm:cxn modelId="{7FCB532E-064B-BB48-B35E-65D7FB358174}" type="presOf" srcId="{C2881E90-BCD6-BD44-8808-D45BCC6B8820}" destId="{B53B65AD-F93B-FC47-83AE-51B2F7BE536E}" srcOrd="0" destOrd="0" presId="urn:microsoft.com/office/officeart/2008/layout/AlternatingHexagons"/>
    <dgm:cxn modelId="{AC6BD4B2-644B-8448-A5A7-9777D69FE387}" srcId="{04F4BE22-BA32-5A4B-80EE-F3E963C18FE5}" destId="{2C657FE3-FEAF-4240-979A-A57DDB7C06D9}" srcOrd="0" destOrd="0" parTransId="{F3F29C1F-34B5-2843-8FE9-96762E031DAD}" sibTransId="{78B5377C-A9E4-9F4E-A22F-96B9CE7DAF36}"/>
    <dgm:cxn modelId="{595AF00F-77AC-484B-B5C3-4956D61EC5A4}" type="presParOf" srcId="{8DA6E3C1-4569-1D45-A0A6-20ACEBBE06A1}" destId="{DEA5C301-66C3-9545-B28D-5CCF545B3B8F}" srcOrd="0" destOrd="0" presId="urn:microsoft.com/office/officeart/2008/layout/AlternatingHexagons"/>
    <dgm:cxn modelId="{C737C4A7-70B4-2841-9932-1F14450791B2}" type="presParOf" srcId="{DEA5C301-66C3-9545-B28D-5CCF545B3B8F}" destId="{14D0C50E-EDCA-2F4C-B190-180180C29D4C}" srcOrd="0" destOrd="0" presId="urn:microsoft.com/office/officeart/2008/layout/AlternatingHexagons"/>
    <dgm:cxn modelId="{0F9A437F-5869-9F45-B653-4403BF3A21C6}" type="presParOf" srcId="{DEA5C301-66C3-9545-B28D-5CCF545B3B8F}" destId="{9D8CD02C-C496-4D47-B8D2-513E109DB45A}" srcOrd="1" destOrd="0" presId="urn:microsoft.com/office/officeart/2008/layout/AlternatingHexagons"/>
    <dgm:cxn modelId="{16CED3EF-05E3-4340-90D4-48AB71FF83C8}" type="presParOf" srcId="{DEA5C301-66C3-9545-B28D-5CCF545B3B8F}" destId="{CAD98CC0-BFC6-194E-B51C-964E9096D962}" srcOrd="2" destOrd="0" presId="urn:microsoft.com/office/officeart/2008/layout/AlternatingHexagons"/>
    <dgm:cxn modelId="{7D8671F0-3A45-BC40-9F4A-EB7627EC3942}" type="presParOf" srcId="{DEA5C301-66C3-9545-B28D-5CCF545B3B8F}" destId="{CBC4B33B-925A-CF40-9486-36F5C4654A18}" srcOrd="3" destOrd="0" presId="urn:microsoft.com/office/officeart/2008/layout/AlternatingHexagons"/>
    <dgm:cxn modelId="{77DA3C0C-2A80-0F4E-943D-382D8F57C1A0}" type="presParOf" srcId="{DEA5C301-66C3-9545-B28D-5CCF545B3B8F}" destId="{CDBCF676-DAFF-0A46-96C0-34E2FE37F358}" srcOrd="4" destOrd="0" presId="urn:microsoft.com/office/officeart/2008/layout/AlternatingHexagons"/>
    <dgm:cxn modelId="{83AF328B-F5D7-AF4D-8D80-86067B23D7BB}" type="presParOf" srcId="{8DA6E3C1-4569-1D45-A0A6-20ACEBBE06A1}" destId="{C25D9791-3104-4441-92B4-787637CCE5EB}" srcOrd="1" destOrd="0" presId="urn:microsoft.com/office/officeart/2008/layout/AlternatingHexagons"/>
    <dgm:cxn modelId="{0B16D787-F01D-9746-A10B-BEAEE78FF8BF}" type="presParOf" srcId="{8DA6E3C1-4569-1D45-A0A6-20ACEBBE06A1}" destId="{AA5FE6CC-63E0-5B4B-BE64-D6B6032D016F}" srcOrd="2" destOrd="0" presId="urn:microsoft.com/office/officeart/2008/layout/AlternatingHexagons"/>
    <dgm:cxn modelId="{8A5D4185-9262-9E44-AC92-1BF5C2DD1675}" type="presParOf" srcId="{AA5FE6CC-63E0-5B4B-BE64-D6B6032D016F}" destId="{9506E810-3A79-484D-BFC6-5B40B39EC062}" srcOrd="0" destOrd="0" presId="urn:microsoft.com/office/officeart/2008/layout/AlternatingHexagons"/>
    <dgm:cxn modelId="{0BC0DDDB-9C2E-864A-9393-962826DC7EE4}" type="presParOf" srcId="{AA5FE6CC-63E0-5B4B-BE64-D6B6032D016F}" destId="{CB94ACB5-07D6-F548-B4A7-76DE9960D651}" srcOrd="1" destOrd="0" presId="urn:microsoft.com/office/officeart/2008/layout/AlternatingHexagons"/>
    <dgm:cxn modelId="{65BD54D5-60BE-6341-BF49-E8929A93C708}" type="presParOf" srcId="{AA5FE6CC-63E0-5B4B-BE64-D6B6032D016F}" destId="{7F26A2E6-7FAD-7F47-872E-A206BACA0403}" srcOrd="2" destOrd="0" presId="urn:microsoft.com/office/officeart/2008/layout/AlternatingHexagons"/>
    <dgm:cxn modelId="{B76B702D-9CC6-F843-A465-641CFEDCC388}" type="presParOf" srcId="{AA5FE6CC-63E0-5B4B-BE64-D6B6032D016F}" destId="{352F7422-1C3F-A647-AFA8-5B17F43F19EE}" srcOrd="3" destOrd="0" presId="urn:microsoft.com/office/officeart/2008/layout/AlternatingHexagons"/>
    <dgm:cxn modelId="{3A7EEE0D-1A55-3040-9696-5679E19ABEE5}" type="presParOf" srcId="{AA5FE6CC-63E0-5B4B-BE64-D6B6032D016F}" destId="{7EE6F322-AB06-6D42-AB59-4580C4BB9C1C}" srcOrd="4" destOrd="0" presId="urn:microsoft.com/office/officeart/2008/layout/AlternatingHexagons"/>
    <dgm:cxn modelId="{671CF756-1F9B-F44F-A13F-D2DE6869DBE6}" type="presParOf" srcId="{8DA6E3C1-4569-1D45-A0A6-20ACEBBE06A1}" destId="{E27C79EF-38C4-D640-BC89-B3F167183134}" srcOrd="3" destOrd="0" presId="urn:microsoft.com/office/officeart/2008/layout/AlternatingHexagons"/>
    <dgm:cxn modelId="{1470F937-26BB-3147-953A-743F4C72E261}" type="presParOf" srcId="{8DA6E3C1-4569-1D45-A0A6-20ACEBBE06A1}" destId="{DD3199CA-4620-0A4D-88A3-A5F1617A6542}" srcOrd="4" destOrd="0" presId="urn:microsoft.com/office/officeart/2008/layout/AlternatingHexagons"/>
    <dgm:cxn modelId="{F1C9A24A-AE07-1240-B108-C0F832CE9C7A}" type="presParOf" srcId="{DD3199CA-4620-0A4D-88A3-A5F1617A6542}" destId="{C4AA9DE4-9208-3848-B375-6F21ABDEB39B}" srcOrd="0" destOrd="0" presId="urn:microsoft.com/office/officeart/2008/layout/AlternatingHexagons"/>
    <dgm:cxn modelId="{58DBE4A9-8FDE-5E47-96BA-79904AC111B2}" type="presParOf" srcId="{DD3199CA-4620-0A4D-88A3-A5F1617A6542}" destId="{76D1E3C9-69C5-5D40-9457-75942C39B94E}" srcOrd="1" destOrd="0" presId="urn:microsoft.com/office/officeart/2008/layout/AlternatingHexagons"/>
    <dgm:cxn modelId="{A67C2A02-45AB-A445-883B-B8B2E74E4319}" type="presParOf" srcId="{DD3199CA-4620-0A4D-88A3-A5F1617A6542}" destId="{ED35F403-F548-A44D-80DD-3C298875E733}" srcOrd="2" destOrd="0" presId="urn:microsoft.com/office/officeart/2008/layout/AlternatingHexagons"/>
    <dgm:cxn modelId="{DF813972-9105-0E4D-81D6-AC5FD5787E9D}" type="presParOf" srcId="{DD3199CA-4620-0A4D-88A3-A5F1617A6542}" destId="{1C0A0997-2440-954A-B1BD-A21322C0747E}" srcOrd="3" destOrd="0" presId="urn:microsoft.com/office/officeart/2008/layout/AlternatingHexagons"/>
    <dgm:cxn modelId="{FC472EFA-2018-654A-A945-E590CEEC7A9E}" type="presParOf" srcId="{DD3199CA-4620-0A4D-88A3-A5F1617A6542}" destId="{FF765F70-C17F-E44B-B8A0-7C1DA23D6FAD}" srcOrd="4" destOrd="0" presId="urn:microsoft.com/office/officeart/2008/layout/AlternatingHexagons"/>
    <dgm:cxn modelId="{70729292-0186-DF4B-8E2E-8C072438BD3A}" type="presParOf" srcId="{8DA6E3C1-4569-1D45-A0A6-20ACEBBE06A1}" destId="{933BB2FD-B9F3-FB46-BFFE-6B5778E6B433}" srcOrd="5" destOrd="0" presId="urn:microsoft.com/office/officeart/2008/layout/AlternatingHexagons"/>
    <dgm:cxn modelId="{C39FCD79-7B6C-C64F-B42C-8D1834EC61FA}" type="presParOf" srcId="{8DA6E3C1-4569-1D45-A0A6-20ACEBBE06A1}" destId="{34EFB660-4CA2-A848-909B-64B10875C224}" srcOrd="6" destOrd="0" presId="urn:microsoft.com/office/officeart/2008/layout/AlternatingHexagons"/>
    <dgm:cxn modelId="{76828AE6-863A-834C-9346-A00F6195ADBC}" type="presParOf" srcId="{34EFB660-4CA2-A848-909B-64B10875C224}" destId="{B53B65AD-F93B-FC47-83AE-51B2F7BE536E}" srcOrd="0" destOrd="0" presId="urn:microsoft.com/office/officeart/2008/layout/AlternatingHexagons"/>
    <dgm:cxn modelId="{06533883-802A-DA41-97A0-3A318925F6AA}" type="presParOf" srcId="{34EFB660-4CA2-A848-909B-64B10875C224}" destId="{A647AE14-E0F4-7847-8A54-3BB7FD0EF4CE}" srcOrd="1" destOrd="0" presId="urn:microsoft.com/office/officeart/2008/layout/AlternatingHexagons"/>
    <dgm:cxn modelId="{8BCAD9F2-7350-3B41-AA51-74FCF46873E8}" type="presParOf" srcId="{34EFB660-4CA2-A848-909B-64B10875C224}" destId="{1EA4CC31-7C0F-5B48-A195-05AF7EB389E4}" srcOrd="2" destOrd="0" presId="urn:microsoft.com/office/officeart/2008/layout/AlternatingHexagons"/>
    <dgm:cxn modelId="{F9C8FD3B-3DFB-7647-982F-F2F8575EB3D1}" type="presParOf" srcId="{34EFB660-4CA2-A848-909B-64B10875C224}" destId="{48FDF184-DA0F-8C4E-83A6-0C64DA147670}" srcOrd="3" destOrd="0" presId="urn:microsoft.com/office/officeart/2008/layout/AlternatingHexagons"/>
    <dgm:cxn modelId="{61BE3A5D-DBB9-C44C-B128-20D5CE809639}" type="presParOf" srcId="{34EFB660-4CA2-A848-909B-64B10875C224}" destId="{3DFBAF4A-5519-E849-820F-9D7AA945E5E2}" srcOrd="4" destOrd="0" presId="urn:microsoft.com/office/officeart/2008/layout/AlternatingHexagons"/>
    <dgm:cxn modelId="{AD3CE0E5-4E6D-A649-BAB3-169D8982AB09}" type="presParOf" srcId="{8DA6E3C1-4569-1D45-A0A6-20ACEBBE06A1}" destId="{0EEE70C0-FC2B-F74C-B07E-26637B38F22E}" srcOrd="7" destOrd="0" presId="urn:microsoft.com/office/officeart/2008/layout/AlternatingHexagons"/>
    <dgm:cxn modelId="{839AFF0F-C2E1-3E49-935D-8EB37904FDC0}" type="presParOf" srcId="{8DA6E3C1-4569-1D45-A0A6-20ACEBBE06A1}" destId="{845315EA-47FA-6A4F-A8A9-E9F7C0F723BE}" srcOrd="8" destOrd="0" presId="urn:microsoft.com/office/officeart/2008/layout/AlternatingHexagons"/>
    <dgm:cxn modelId="{75361B62-A494-A54C-848B-35F068765F39}" type="presParOf" srcId="{845315EA-47FA-6A4F-A8A9-E9F7C0F723BE}" destId="{07AAE03F-2497-0A40-8A29-705C63F71765}" srcOrd="0" destOrd="0" presId="urn:microsoft.com/office/officeart/2008/layout/AlternatingHexagons"/>
    <dgm:cxn modelId="{500752C6-FADF-FE4C-80AA-E244938C87DC}" type="presParOf" srcId="{845315EA-47FA-6A4F-A8A9-E9F7C0F723BE}" destId="{2FF4E7A5-1938-904B-AC4B-4BD1542C16D9}" srcOrd="1" destOrd="0" presId="urn:microsoft.com/office/officeart/2008/layout/AlternatingHexagons"/>
    <dgm:cxn modelId="{2362E398-C883-4841-B3A0-ED6881BA391D}" type="presParOf" srcId="{845315EA-47FA-6A4F-A8A9-E9F7C0F723BE}" destId="{3FAE7200-E276-3C48-932C-077809A8591E}" srcOrd="2" destOrd="0" presId="urn:microsoft.com/office/officeart/2008/layout/AlternatingHexagons"/>
    <dgm:cxn modelId="{9082B14E-1722-FC41-90CF-D30D98017585}" type="presParOf" srcId="{845315EA-47FA-6A4F-A8A9-E9F7C0F723BE}" destId="{88D70D17-19BA-4447-AD8B-E031D1EF15AC}" srcOrd="3" destOrd="0" presId="urn:microsoft.com/office/officeart/2008/layout/AlternatingHexagons"/>
    <dgm:cxn modelId="{D139D810-3CFA-0246-8FB6-159BD4226F71}" type="presParOf" srcId="{845315EA-47FA-6A4F-A8A9-E9F7C0F723BE}" destId="{351B6D34-68D7-D144-9734-FE8C7F63D56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A60FCD-707E-7F4A-A629-84643578FE2F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B18D7C-9E6B-B34D-AEAB-F95FA27A2528}">
      <dgm:prSet phldrT="[Text]" custT="1"/>
      <dgm:spPr/>
      <dgm:t>
        <a:bodyPr/>
        <a:lstStyle/>
        <a:p>
          <a:r>
            <a:rPr lang="en-US" sz="2000" dirty="0" smtClean="0"/>
            <a:t>Understands</a:t>
          </a:r>
          <a:endParaRPr lang="en-US" sz="2000" dirty="0"/>
        </a:p>
      </dgm:t>
    </dgm:pt>
    <dgm:pt modelId="{6B279791-48A8-2042-A5F1-5369EC36D639}" type="parTrans" cxnId="{F7DF259C-D3DD-2644-86C7-28DC378A0333}">
      <dgm:prSet/>
      <dgm:spPr/>
      <dgm:t>
        <a:bodyPr/>
        <a:lstStyle/>
        <a:p>
          <a:endParaRPr lang="en-US" sz="2000"/>
        </a:p>
      </dgm:t>
    </dgm:pt>
    <dgm:pt modelId="{3E451268-CC15-A046-A907-FCA26D7C9876}" type="sibTrans" cxnId="{F7DF259C-D3DD-2644-86C7-28DC378A0333}">
      <dgm:prSet custT="1"/>
      <dgm:spPr/>
      <dgm:t>
        <a:bodyPr/>
        <a:lstStyle/>
        <a:p>
          <a:endParaRPr lang="en-US" sz="2000"/>
        </a:p>
      </dgm:t>
    </dgm:pt>
    <dgm:pt modelId="{3A1E9092-6FA2-D541-B1BE-664CE3802F0B}">
      <dgm:prSet phldrT="[Text]" custT="1"/>
      <dgm:spPr/>
      <dgm:t>
        <a:bodyPr/>
        <a:lstStyle/>
        <a:p>
          <a:r>
            <a:rPr lang="en-US" sz="2000" dirty="0" smtClean="0"/>
            <a:t>the</a:t>
          </a:r>
          <a:endParaRPr lang="en-US" sz="2000" dirty="0"/>
        </a:p>
      </dgm:t>
    </dgm:pt>
    <dgm:pt modelId="{17777D12-59A1-5947-A8A0-F7047C2338FD}" type="parTrans" cxnId="{A3D0068F-AFC1-3C46-8FFD-8EB9ECB037D2}">
      <dgm:prSet/>
      <dgm:spPr/>
      <dgm:t>
        <a:bodyPr/>
        <a:lstStyle/>
        <a:p>
          <a:endParaRPr lang="en-US" sz="2000"/>
        </a:p>
      </dgm:t>
    </dgm:pt>
    <dgm:pt modelId="{F045EB90-0B08-E445-9DB1-3CCCCF61E4AA}" type="sibTrans" cxnId="{A3D0068F-AFC1-3C46-8FFD-8EB9ECB037D2}">
      <dgm:prSet/>
      <dgm:spPr/>
      <dgm:t>
        <a:bodyPr/>
        <a:lstStyle/>
        <a:p>
          <a:endParaRPr lang="en-US" sz="2000"/>
        </a:p>
      </dgm:t>
    </dgm:pt>
    <dgm:pt modelId="{90E70786-38FE-6346-9C21-0002C93FE278}">
      <dgm:prSet phldrT="[Text]" custT="1"/>
      <dgm:spPr/>
      <dgm:t>
        <a:bodyPr/>
        <a:lstStyle/>
        <a:p>
          <a:r>
            <a:rPr lang="en-US" sz="2000" dirty="0" smtClean="0"/>
            <a:t>interdependencies</a:t>
          </a:r>
          <a:endParaRPr lang="en-US" sz="2000" dirty="0"/>
        </a:p>
      </dgm:t>
    </dgm:pt>
    <dgm:pt modelId="{1F629446-C3A8-2B4E-9FA2-185822FBE898}" type="parTrans" cxnId="{35CD3C8F-34B5-0E43-AE95-9EFA3598B6B4}">
      <dgm:prSet/>
      <dgm:spPr/>
      <dgm:t>
        <a:bodyPr/>
        <a:lstStyle/>
        <a:p>
          <a:endParaRPr lang="en-US" sz="2000"/>
        </a:p>
      </dgm:t>
    </dgm:pt>
    <dgm:pt modelId="{C4C4B8EA-C668-8E46-9AB1-07257CF307A6}" type="sibTrans" cxnId="{35CD3C8F-34B5-0E43-AE95-9EFA3598B6B4}">
      <dgm:prSet custT="1"/>
      <dgm:spPr/>
      <dgm:t>
        <a:bodyPr/>
        <a:lstStyle/>
        <a:p>
          <a:endParaRPr lang="en-US" sz="2000"/>
        </a:p>
      </dgm:t>
    </dgm:pt>
    <dgm:pt modelId="{77D1CA86-C7E5-CE42-B631-3A7AADA38D24}">
      <dgm:prSet phldrT="[Text]" custT="1"/>
      <dgm:spPr/>
      <dgm:t>
        <a:bodyPr/>
        <a:lstStyle/>
        <a:p>
          <a:r>
            <a:rPr lang="en-US" sz="2000" dirty="0" smtClean="0"/>
            <a:t>of</a:t>
          </a:r>
          <a:endParaRPr lang="en-US" sz="2000" dirty="0"/>
        </a:p>
      </dgm:t>
    </dgm:pt>
    <dgm:pt modelId="{812C3E75-FCD9-4A43-9B9C-DAD60B70EC7C}" type="parTrans" cxnId="{35E2F94A-6AEA-5247-8639-9DFAA117B53E}">
      <dgm:prSet/>
      <dgm:spPr/>
      <dgm:t>
        <a:bodyPr/>
        <a:lstStyle/>
        <a:p>
          <a:endParaRPr lang="en-US" sz="2000"/>
        </a:p>
      </dgm:t>
    </dgm:pt>
    <dgm:pt modelId="{9A8568A4-F5CF-394D-8AB6-CF76F71828BB}" type="sibTrans" cxnId="{35E2F94A-6AEA-5247-8639-9DFAA117B53E}">
      <dgm:prSet/>
      <dgm:spPr/>
      <dgm:t>
        <a:bodyPr/>
        <a:lstStyle/>
        <a:p>
          <a:endParaRPr lang="en-US" sz="2000"/>
        </a:p>
      </dgm:t>
    </dgm:pt>
    <dgm:pt modelId="{448DEDD3-D994-1A49-9C2C-D6E7D6D63024}">
      <dgm:prSet phldrT="[Text]" custT="1"/>
      <dgm:spPr/>
      <dgm:t>
        <a:bodyPr/>
        <a:lstStyle/>
        <a:p>
          <a:r>
            <a:rPr lang="en-US" sz="2000" dirty="0" smtClean="0"/>
            <a:t>various</a:t>
          </a:r>
          <a:endParaRPr lang="en-US" sz="2000" dirty="0"/>
        </a:p>
      </dgm:t>
    </dgm:pt>
    <dgm:pt modelId="{17CDC814-5448-9B40-BE2A-6882251D2C73}" type="parTrans" cxnId="{0DB2A72D-4D57-0845-9B18-2A479E48263B}">
      <dgm:prSet/>
      <dgm:spPr/>
      <dgm:t>
        <a:bodyPr/>
        <a:lstStyle/>
        <a:p>
          <a:endParaRPr lang="en-US" sz="2000"/>
        </a:p>
      </dgm:t>
    </dgm:pt>
    <dgm:pt modelId="{7C3C2DDA-93ED-524F-8ECD-6CA078781B59}" type="sibTrans" cxnId="{0DB2A72D-4D57-0845-9B18-2A479E48263B}">
      <dgm:prSet custT="1"/>
      <dgm:spPr/>
      <dgm:t>
        <a:bodyPr/>
        <a:lstStyle/>
        <a:p>
          <a:endParaRPr lang="en-US" sz="2000"/>
        </a:p>
      </dgm:t>
    </dgm:pt>
    <dgm:pt modelId="{B9ED1A8F-11FD-9E49-B1CD-C5C922965FD6}">
      <dgm:prSet phldrT="[Text]" custT="1"/>
      <dgm:spPr/>
      <dgm:t>
        <a:bodyPr/>
        <a:lstStyle/>
        <a:p>
          <a:r>
            <a:rPr lang="en-US" sz="2000" dirty="0" smtClean="0"/>
            <a:t>component</a:t>
          </a:r>
          <a:endParaRPr lang="en-US" sz="2000" dirty="0"/>
        </a:p>
      </dgm:t>
    </dgm:pt>
    <dgm:pt modelId="{B6D96678-AF2E-924A-B7D3-5343EBE9035A}" type="parTrans" cxnId="{36CD8224-834A-3349-9E80-62221A900A85}">
      <dgm:prSet/>
      <dgm:spPr/>
      <dgm:t>
        <a:bodyPr/>
        <a:lstStyle/>
        <a:p>
          <a:endParaRPr lang="en-US" sz="2000"/>
        </a:p>
      </dgm:t>
    </dgm:pt>
    <dgm:pt modelId="{3DDAED4D-6D40-2845-B0AE-20CD651502C6}" type="sibTrans" cxnId="{36CD8224-834A-3349-9E80-62221A900A85}">
      <dgm:prSet custT="1"/>
      <dgm:spPr/>
      <dgm:t>
        <a:bodyPr/>
        <a:lstStyle/>
        <a:p>
          <a:endParaRPr lang="en-US" sz="2000"/>
        </a:p>
      </dgm:t>
    </dgm:pt>
    <dgm:pt modelId="{D609AAE5-9AD4-0643-8E84-2DB321835615}">
      <dgm:prSet phldrT="[Text]" custT="1"/>
      <dgm:spPr/>
      <dgm:t>
        <a:bodyPr/>
        <a:lstStyle/>
        <a:p>
          <a:r>
            <a:rPr lang="en-US" sz="2000" dirty="0" smtClean="0"/>
            <a:t>parts</a:t>
          </a:r>
          <a:endParaRPr lang="en-US" sz="2000" dirty="0"/>
        </a:p>
      </dgm:t>
    </dgm:pt>
    <dgm:pt modelId="{0E707FE2-121F-8449-87BE-F2BA093E179A}" type="parTrans" cxnId="{ED327965-936B-3F44-990D-00E263915421}">
      <dgm:prSet/>
      <dgm:spPr/>
      <dgm:t>
        <a:bodyPr/>
        <a:lstStyle/>
        <a:p>
          <a:endParaRPr lang="en-US" sz="2000"/>
        </a:p>
      </dgm:t>
    </dgm:pt>
    <dgm:pt modelId="{8BAD1076-E9FA-834D-BE56-222D0D89F69B}" type="sibTrans" cxnId="{ED327965-936B-3F44-990D-00E263915421}">
      <dgm:prSet custT="1"/>
      <dgm:spPr/>
      <dgm:t>
        <a:bodyPr/>
        <a:lstStyle/>
        <a:p>
          <a:endParaRPr lang="en-US" sz="2000"/>
        </a:p>
      </dgm:t>
    </dgm:pt>
    <dgm:pt modelId="{6D8B683F-C6E4-3C40-A783-DED7913FBD64}" type="pres">
      <dgm:prSet presAssocID="{B5A60FCD-707E-7F4A-A629-84643578FE2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6E0DAB8-2470-C34A-992B-307D5DEFFC2C}" type="pres">
      <dgm:prSet presAssocID="{6AB18D7C-9E6B-B34D-AEAB-F95FA27A2528}" presName="composite" presStyleCnt="0"/>
      <dgm:spPr/>
    </dgm:pt>
    <dgm:pt modelId="{40C75A9A-2254-804D-AD8F-DA295D9FD413}" type="pres">
      <dgm:prSet presAssocID="{6AB18D7C-9E6B-B34D-AEAB-F95FA27A2528}" presName="Parent1" presStyleLbl="node1" presStyleIdx="0" presStyleCnt="10" custScaleX="369401" custLinFactX="-100000" custLinFactNeighborX="-133708" custLinFactNeighborY="14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ED808-1455-0348-B215-BB5BBB8E7E9B}" type="pres">
      <dgm:prSet presAssocID="{6AB18D7C-9E6B-B34D-AEAB-F95FA27A2528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4F9D8-CD92-4141-8E33-F6A4C3D8837A}" type="pres">
      <dgm:prSet presAssocID="{6AB18D7C-9E6B-B34D-AEAB-F95FA27A2528}" presName="BalanceSpacing" presStyleCnt="0"/>
      <dgm:spPr/>
    </dgm:pt>
    <dgm:pt modelId="{A1741E19-C36C-0745-ACB7-B3B8549F8B2C}" type="pres">
      <dgm:prSet presAssocID="{6AB18D7C-9E6B-B34D-AEAB-F95FA27A2528}" presName="BalanceSpacing1" presStyleCnt="0"/>
      <dgm:spPr/>
    </dgm:pt>
    <dgm:pt modelId="{62C40743-8DCD-614F-A2C4-231A0E52FAF3}" type="pres">
      <dgm:prSet presAssocID="{3E451268-CC15-A046-A907-FCA26D7C9876}" presName="Accent1Text" presStyleLbl="node1" presStyleIdx="1" presStyleCnt="10" custLinFactX="-200000" custLinFactNeighborX="-255328" custLinFactNeighborY="15776"/>
      <dgm:spPr/>
      <dgm:t>
        <a:bodyPr/>
        <a:lstStyle/>
        <a:p>
          <a:endParaRPr lang="en-US"/>
        </a:p>
      </dgm:t>
    </dgm:pt>
    <dgm:pt modelId="{FF4BE54C-014E-0C4F-BFDA-CB5BCE6B2BF6}" type="pres">
      <dgm:prSet presAssocID="{3E451268-CC15-A046-A907-FCA26D7C9876}" presName="spaceBetweenRectangles" presStyleCnt="0"/>
      <dgm:spPr/>
    </dgm:pt>
    <dgm:pt modelId="{E89840A1-224B-2848-A555-B5D2EAC8E02D}" type="pres">
      <dgm:prSet presAssocID="{90E70786-38FE-6346-9C21-0002C93FE278}" presName="composite" presStyleCnt="0"/>
      <dgm:spPr/>
    </dgm:pt>
    <dgm:pt modelId="{C4060909-224C-2A45-96F3-FAAADE1A7232}" type="pres">
      <dgm:prSet presAssocID="{90E70786-38FE-6346-9C21-0002C93FE278}" presName="Parent1" presStyleLbl="node1" presStyleIdx="2" presStyleCnt="10" custScaleX="507683" custLinFactX="-200000" custLinFactNeighborX="-208827" custLinFactNeighborY="788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0D895-7AC4-4042-88FC-1D60C9DCF4A1}" type="pres">
      <dgm:prSet presAssocID="{90E70786-38FE-6346-9C21-0002C93FE278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90030-84ED-BA4D-B16A-E92DDCDFFC68}" type="pres">
      <dgm:prSet presAssocID="{90E70786-38FE-6346-9C21-0002C93FE278}" presName="BalanceSpacing" presStyleCnt="0"/>
      <dgm:spPr/>
    </dgm:pt>
    <dgm:pt modelId="{0CD88363-4E8C-C447-800D-9A87E05D8E8C}" type="pres">
      <dgm:prSet presAssocID="{90E70786-38FE-6346-9C21-0002C93FE278}" presName="BalanceSpacing1" presStyleCnt="0"/>
      <dgm:spPr/>
    </dgm:pt>
    <dgm:pt modelId="{5FC0960A-8F3A-A540-A286-BBAC2A56E9CE}" type="pres">
      <dgm:prSet presAssocID="{C4C4B8EA-C668-8E46-9AB1-07257CF307A6}" presName="Accent1Text" presStyleLbl="node1" presStyleIdx="3" presStyleCnt="10"/>
      <dgm:spPr/>
      <dgm:t>
        <a:bodyPr/>
        <a:lstStyle/>
        <a:p>
          <a:endParaRPr lang="en-US"/>
        </a:p>
      </dgm:t>
    </dgm:pt>
    <dgm:pt modelId="{F34FE654-E16B-F343-A9B7-CFF412AAEC25}" type="pres">
      <dgm:prSet presAssocID="{C4C4B8EA-C668-8E46-9AB1-07257CF307A6}" presName="spaceBetweenRectangles" presStyleCnt="0"/>
      <dgm:spPr/>
    </dgm:pt>
    <dgm:pt modelId="{91BA724C-9583-C845-A556-6BF04B295820}" type="pres">
      <dgm:prSet presAssocID="{448DEDD3-D994-1A49-9C2C-D6E7D6D63024}" presName="composite" presStyleCnt="0"/>
      <dgm:spPr/>
    </dgm:pt>
    <dgm:pt modelId="{5173C12D-F4D6-7940-8681-65E717020C9B}" type="pres">
      <dgm:prSet presAssocID="{448DEDD3-D994-1A49-9C2C-D6E7D6D63024}" presName="Parent1" presStyleLbl="node1" presStyleIdx="4" presStyleCnt="10" custScaleX="377462" custLinFactX="100000" custLinFactNeighborX="170110" custLinFactNeighborY="297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338D7-5C22-9246-A7B7-A57506DEAD9D}" type="pres">
      <dgm:prSet presAssocID="{448DEDD3-D994-1A49-9C2C-D6E7D6D63024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48923E0-6314-3742-B024-BB4D63390B6E}" type="pres">
      <dgm:prSet presAssocID="{448DEDD3-D994-1A49-9C2C-D6E7D6D63024}" presName="BalanceSpacing" presStyleCnt="0"/>
      <dgm:spPr/>
    </dgm:pt>
    <dgm:pt modelId="{78C46DA5-813F-494D-8A18-BD78F97F85B2}" type="pres">
      <dgm:prSet presAssocID="{448DEDD3-D994-1A49-9C2C-D6E7D6D63024}" presName="BalanceSpacing1" presStyleCnt="0"/>
      <dgm:spPr/>
    </dgm:pt>
    <dgm:pt modelId="{D074CF14-4D19-FB42-BD90-5ED01379DE00}" type="pres">
      <dgm:prSet presAssocID="{7C3C2DDA-93ED-524F-8ECD-6CA078781B59}" presName="Accent1Text" presStyleLbl="node1" presStyleIdx="5" presStyleCnt="10" custLinFactNeighborX="56412" custLinFactNeighborY="1753"/>
      <dgm:spPr/>
      <dgm:t>
        <a:bodyPr/>
        <a:lstStyle/>
        <a:p>
          <a:endParaRPr lang="en-US"/>
        </a:p>
      </dgm:t>
    </dgm:pt>
    <dgm:pt modelId="{D558BB63-E7F4-1646-87CA-7F8B3BCEF329}" type="pres">
      <dgm:prSet presAssocID="{7C3C2DDA-93ED-524F-8ECD-6CA078781B59}" presName="spaceBetweenRectangles" presStyleCnt="0"/>
      <dgm:spPr/>
    </dgm:pt>
    <dgm:pt modelId="{3C04FBBD-1C72-8643-A4A9-AF65E90FE0AF}" type="pres">
      <dgm:prSet presAssocID="{B9ED1A8F-11FD-9E49-B1CD-C5C922965FD6}" presName="composite" presStyleCnt="0"/>
      <dgm:spPr/>
    </dgm:pt>
    <dgm:pt modelId="{67CD92E9-10FC-004E-AA4E-7CB986B0B142}" type="pres">
      <dgm:prSet presAssocID="{B9ED1A8F-11FD-9E49-B1CD-C5C922965FD6}" presName="Parent1" presStyleLbl="node1" presStyleIdx="6" presStyleCnt="10" custScaleX="328401" custLinFactX="-200000" custLinFactNeighborX="-208827" custLinFactNeighborY="420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3CB49-3BBD-964F-8904-CBA6E4821CB3}" type="pres">
      <dgm:prSet presAssocID="{B9ED1A8F-11FD-9E49-B1CD-C5C922965FD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E9E7DB0-77D7-234F-9695-9B2C64C81FF1}" type="pres">
      <dgm:prSet presAssocID="{B9ED1A8F-11FD-9E49-B1CD-C5C922965FD6}" presName="BalanceSpacing" presStyleCnt="0"/>
      <dgm:spPr/>
    </dgm:pt>
    <dgm:pt modelId="{A5722E8E-C030-F445-B6BC-0602366A1600}" type="pres">
      <dgm:prSet presAssocID="{B9ED1A8F-11FD-9E49-B1CD-C5C922965FD6}" presName="BalanceSpacing1" presStyleCnt="0"/>
      <dgm:spPr/>
    </dgm:pt>
    <dgm:pt modelId="{6F205897-F521-284B-B6FC-C2105B49DB4C}" type="pres">
      <dgm:prSet presAssocID="{3DDAED4D-6D40-2845-B0AE-20CD651502C6}" presName="Accent1Text" presStyleLbl="node1" presStyleIdx="7" presStyleCnt="10" custLinFactX="164666" custLinFactNeighborX="200000" custLinFactNeighborY="26293"/>
      <dgm:spPr/>
      <dgm:t>
        <a:bodyPr/>
        <a:lstStyle/>
        <a:p>
          <a:endParaRPr lang="en-US"/>
        </a:p>
      </dgm:t>
    </dgm:pt>
    <dgm:pt modelId="{13FB7CFF-50ED-E047-B519-BA3153A4DB76}" type="pres">
      <dgm:prSet presAssocID="{3DDAED4D-6D40-2845-B0AE-20CD651502C6}" presName="spaceBetweenRectangles" presStyleCnt="0"/>
      <dgm:spPr/>
    </dgm:pt>
    <dgm:pt modelId="{E747EF4B-3418-BA41-9E0C-5BE61E31BAA4}" type="pres">
      <dgm:prSet presAssocID="{D609AAE5-9AD4-0643-8E84-2DB321835615}" presName="composite" presStyleCnt="0"/>
      <dgm:spPr/>
    </dgm:pt>
    <dgm:pt modelId="{2DFBE6DB-C533-024E-98BB-4F2CB77B7A25}" type="pres">
      <dgm:prSet presAssocID="{D609AAE5-9AD4-0643-8E84-2DB321835615}" presName="Parent1" presStyleLbl="node1" presStyleIdx="8" presStyleCnt="10" custScaleX="296098" custLinFactX="45061" custLinFactNeighborX="100000" custLinFactNeighborY="-87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7D998-A49D-2E48-8BC8-0DFF37E8A9B3}" type="pres">
      <dgm:prSet presAssocID="{D609AAE5-9AD4-0643-8E84-2DB321835615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010F0-24F8-DE44-8C6A-CF8DA135FD81}" type="pres">
      <dgm:prSet presAssocID="{D609AAE5-9AD4-0643-8E84-2DB321835615}" presName="BalanceSpacing" presStyleCnt="0"/>
      <dgm:spPr/>
    </dgm:pt>
    <dgm:pt modelId="{F5DDB33E-0F73-EA49-ACCE-1612BCC39004}" type="pres">
      <dgm:prSet presAssocID="{D609AAE5-9AD4-0643-8E84-2DB321835615}" presName="BalanceSpacing1" presStyleCnt="0"/>
      <dgm:spPr/>
    </dgm:pt>
    <dgm:pt modelId="{D1F88319-3DE1-DF4D-A3C7-28DDE85F85B5}" type="pres">
      <dgm:prSet presAssocID="{8BAD1076-E9FA-834D-BE56-222D0D89F69B}" presName="Accent1Text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36CD8224-834A-3349-9E80-62221A900A85}" srcId="{B5A60FCD-707E-7F4A-A629-84643578FE2F}" destId="{B9ED1A8F-11FD-9E49-B1CD-C5C922965FD6}" srcOrd="3" destOrd="0" parTransId="{B6D96678-AF2E-924A-B7D3-5343EBE9035A}" sibTransId="{3DDAED4D-6D40-2845-B0AE-20CD651502C6}"/>
    <dgm:cxn modelId="{8C3B17E7-0965-5744-A148-C9E6D4213A08}" type="presOf" srcId="{B9ED1A8F-11FD-9E49-B1CD-C5C922965FD6}" destId="{67CD92E9-10FC-004E-AA4E-7CB986B0B142}" srcOrd="0" destOrd="0" presId="urn:microsoft.com/office/officeart/2008/layout/AlternatingHexagons"/>
    <dgm:cxn modelId="{5F746DB9-CA0B-774D-9B72-943E18242DA9}" type="presOf" srcId="{3A1E9092-6FA2-D541-B1BE-664CE3802F0B}" destId="{EF5ED808-1455-0348-B215-BB5BBB8E7E9B}" srcOrd="0" destOrd="0" presId="urn:microsoft.com/office/officeart/2008/layout/AlternatingHexagons"/>
    <dgm:cxn modelId="{D15450AD-7090-9443-B97E-A630F8A665BB}" type="presOf" srcId="{3DDAED4D-6D40-2845-B0AE-20CD651502C6}" destId="{6F205897-F521-284B-B6FC-C2105B49DB4C}" srcOrd="0" destOrd="0" presId="urn:microsoft.com/office/officeart/2008/layout/AlternatingHexagons"/>
    <dgm:cxn modelId="{FE2B9F28-5477-DA47-8E39-9EC73CCD5166}" type="presOf" srcId="{D609AAE5-9AD4-0643-8E84-2DB321835615}" destId="{2DFBE6DB-C533-024E-98BB-4F2CB77B7A25}" srcOrd="0" destOrd="0" presId="urn:microsoft.com/office/officeart/2008/layout/AlternatingHexagons"/>
    <dgm:cxn modelId="{35CD3C8F-34B5-0E43-AE95-9EFA3598B6B4}" srcId="{B5A60FCD-707E-7F4A-A629-84643578FE2F}" destId="{90E70786-38FE-6346-9C21-0002C93FE278}" srcOrd="1" destOrd="0" parTransId="{1F629446-C3A8-2B4E-9FA2-185822FBE898}" sibTransId="{C4C4B8EA-C668-8E46-9AB1-07257CF307A6}"/>
    <dgm:cxn modelId="{F29EEFE3-E59F-6A4D-9C43-9585A47A517E}" type="presOf" srcId="{3E451268-CC15-A046-A907-FCA26D7C9876}" destId="{62C40743-8DCD-614F-A2C4-231A0E52FAF3}" srcOrd="0" destOrd="0" presId="urn:microsoft.com/office/officeart/2008/layout/AlternatingHexagons"/>
    <dgm:cxn modelId="{12FBA9C3-3009-F645-A978-1EA7DE64CD87}" type="presOf" srcId="{C4C4B8EA-C668-8E46-9AB1-07257CF307A6}" destId="{5FC0960A-8F3A-A540-A286-BBAC2A56E9CE}" srcOrd="0" destOrd="0" presId="urn:microsoft.com/office/officeart/2008/layout/AlternatingHexagons"/>
    <dgm:cxn modelId="{ED327965-936B-3F44-990D-00E263915421}" srcId="{B5A60FCD-707E-7F4A-A629-84643578FE2F}" destId="{D609AAE5-9AD4-0643-8E84-2DB321835615}" srcOrd="4" destOrd="0" parTransId="{0E707FE2-121F-8449-87BE-F2BA093E179A}" sibTransId="{8BAD1076-E9FA-834D-BE56-222D0D89F69B}"/>
    <dgm:cxn modelId="{32C2B083-987D-414B-8F3F-984B3810D227}" type="presOf" srcId="{90E70786-38FE-6346-9C21-0002C93FE278}" destId="{C4060909-224C-2A45-96F3-FAAADE1A7232}" srcOrd="0" destOrd="0" presId="urn:microsoft.com/office/officeart/2008/layout/AlternatingHexagons"/>
    <dgm:cxn modelId="{FCD09E9F-EB56-924D-8EF8-E0585FEB184F}" type="presOf" srcId="{77D1CA86-C7E5-CE42-B631-3A7AADA38D24}" destId="{E5B0D895-7AC4-4042-88FC-1D60C9DCF4A1}" srcOrd="0" destOrd="0" presId="urn:microsoft.com/office/officeart/2008/layout/AlternatingHexagons"/>
    <dgm:cxn modelId="{A3D0068F-AFC1-3C46-8FFD-8EB9ECB037D2}" srcId="{6AB18D7C-9E6B-B34D-AEAB-F95FA27A2528}" destId="{3A1E9092-6FA2-D541-B1BE-664CE3802F0B}" srcOrd="0" destOrd="0" parTransId="{17777D12-59A1-5947-A8A0-F7047C2338FD}" sibTransId="{F045EB90-0B08-E445-9DB1-3CCCCF61E4AA}"/>
    <dgm:cxn modelId="{CF49F667-83AB-CB4C-BA15-73ECBA58014C}" type="presOf" srcId="{6AB18D7C-9E6B-B34D-AEAB-F95FA27A2528}" destId="{40C75A9A-2254-804D-AD8F-DA295D9FD413}" srcOrd="0" destOrd="0" presId="urn:microsoft.com/office/officeart/2008/layout/AlternatingHexagons"/>
    <dgm:cxn modelId="{4B80C224-7377-E348-A1BE-C35B9EB4363A}" type="presOf" srcId="{8BAD1076-E9FA-834D-BE56-222D0D89F69B}" destId="{D1F88319-3DE1-DF4D-A3C7-28DDE85F85B5}" srcOrd="0" destOrd="0" presId="urn:microsoft.com/office/officeart/2008/layout/AlternatingHexagons"/>
    <dgm:cxn modelId="{35E2F94A-6AEA-5247-8639-9DFAA117B53E}" srcId="{90E70786-38FE-6346-9C21-0002C93FE278}" destId="{77D1CA86-C7E5-CE42-B631-3A7AADA38D24}" srcOrd="0" destOrd="0" parTransId="{812C3E75-FCD9-4A43-9B9C-DAD60B70EC7C}" sibTransId="{9A8568A4-F5CF-394D-8AB6-CF76F71828BB}"/>
    <dgm:cxn modelId="{151EF4F8-BC9E-1E40-921C-9C54FC1FD3C4}" type="presOf" srcId="{448DEDD3-D994-1A49-9C2C-D6E7D6D63024}" destId="{5173C12D-F4D6-7940-8681-65E717020C9B}" srcOrd="0" destOrd="0" presId="urn:microsoft.com/office/officeart/2008/layout/AlternatingHexagons"/>
    <dgm:cxn modelId="{298F59A1-82C7-224F-B0E3-1F93A4E80A7D}" type="presOf" srcId="{B5A60FCD-707E-7F4A-A629-84643578FE2F}" destId="{6D8B683F-C6E4-3C40-A783-DED7913FBD64}" srcOrd="0" destOrd="0" presId="urn:microsoft.com/office/officeart/2008/layout/AlternatingHexagons"/>
    <dgm:cxn modelId="{1E64C270-B232-A74E-AFBA-AD943888EF0D}" type="presOf" srcId="{7C3C2DDA-93ED-524F-8ECD-6CA078781B59}" destId="{D074CF14-4D19-FB42-BD90-5ED01379DE00}" srcOrd="0" destOrd="0" presId="urn:microsoft.com/office/officeart/2008/layout/AlternatingHexagons"/>
    <dgm:cxn modelId="{F7DF259C-D3DD-2644-86C7-28DC378A0333}" srcId="{B5A60FCD-707E-7F4A-A629-84643578FE2F}" destId="{6AB18D7C-9E6B-B34D-AEAB-F95FA27A2528}" srcOrd="0" destOrd="0" parTransId="{6B279791-48A8-2042-A5F1-5369EC36D639}" sibTransId="{3E451268-CC15-A046-A907-FCA26D7C9876}"/>
    <dgm:cxn modelId="{0DB2A72D-4D57-0845-9B18-2A479E48263B}" srcId="{B5A60FCD-707E-7F4A-A629-84643578FE2F}" destId="{448DEDD3-D994-1A49-9C2C-D6E7D6D63024}" srcOrd="2" destOrd="0" parTransId="{17CDC814-5448-9B40-BE2A-6882251D2C73}" sibTransId="{7C3C2DDA-93ED-524F-8ECD-6CA078781B59}"/>
    <dgm:cxn modelId="{A376F3BC-AF8D-BE46-B1D9-4E28228119E9}" type="presParOf" srcId="{6D8B683F-C6E4-3C40-A783-DED7913FBD64}" destId="{16E0DAB8-2470-C34A-992B-307D5DEFFC2C}" srcOrd="0" destOrd="0" presId="urn:microsoft.com/office/officeart/2008/layout/AlternatingHexagons"/>
    <dgm:cxn modelId="{994C73E0-5C6A-BA4E-A7D3-8B5DD469906B}" type="presParOf" srcId="{16E0DAB8-2470-C34A-992B-307D5DEFFC2C}" destId="{40C75A9A-2254-804D-AD8F-DA295D9FD413}" srcOrd="0" destOrd="0" presId="urn:microsoft.com/office/officeart/2008/layout/AlternatingHexagons"/>
    <dgm:cxn modelId="{90D2076C-17F8-7D4F-8C7B-0BFB88C09169}" type="presParOf" srcId="{16E0DAB8-2470-C34A-992B-307D5DEFFC2C}" destId="{EF5ED808-1455-0348-B215-BB5BBB8E7E9B}" srcOrd="1" destOrd="0" presId="urn:microsoft.com/office/officeart/2008/layout/AlternatingHexagons"/>
    <dgm:cxn modelId="{44F63CBA-0BCF-3C4A-9C8F-BC3950C341E9}" type="presParOf" srcId="{16E0DAB8-2470-C34A-992B-307D5DEFFC2C}" destId="{2264F9D8-CD92-4141-8E33-F6A4C3D8837A}" srcOrd="2" destOrd="0" presId="urn:microsoft.com/office/officeart/2008/layout/AlternatingHexagons"/>
    <dgm:cxn modelId="{0351DCB1-6D67-504C-8D43-1D0028349449}" type="presParOf" srcId="{16E0DAB8-2470-C34A-992B-307D5DEFFC2C}" destId="{A1741E19-C36C-0745-ACB7-B3B8549F8B2C}" srcOrd="3" destOrd="0" presId="urn:microsoft.com/office/officeart/2008/layout/AlternatingHexagons"/>
    <dgm:cxn modelId="{07677E14-6C01-E84D-8CF9-DFD78BA75295}" type="presParOf" srcId="{16E0DAB8-2470-C34A-992B-307D5DEFFC2C}" destId="{62C40743-8DCD-614F-A2C4-231A0E52FAF3}" srcOrd="4" destOrd="0" presId="urn:microsoft.com/office/officeart/2008/layout/AlternatingHexagons"/>
    <dgm:cxn modelId="{42A2B626-B5B7-654B-BA39-6CBC4259A06E}" type="presParOf" srcId="{6D8B683F-C6E4-3C40-A783-DED7913FBD64}" destId="{FF4BE54C-014E-0C4F-BFDA-CB5BCE6B2BF6}" srcOrd="1" destOrd="0" presId="urn:microsoft.com/office/officeart/2008/layout/AlternatingHexagons"/>
    <dgm:cxn modelId="{8AEB8A94-3381-D844-87C4-93449CAD5DB5}" type="presParOf" srcId="{6D8B683F-C6E4-3C40-A783-DED7913FBD64}" destId="{E89840A1-224B-2848-A555-B5D2EAC8E02D}" srcOrd="2" destOrd="0" presId="urn:microsoft.com/office/officeart/2008/layout/AlternatingHexagons"/>
    <dgm:cxn modelId="{9F48FD53-8392-A746-BC2F-FAE470137634}" type="presParOf" srcId="{E89840A1-224B-2848-A555-B5D2EAC8E02D}" destId="{C4060909-224C-2A45-96F3-FAAADE1A7232}" srcOrd="0" destOrd="0" presId="urn:microsoft.com/office/officeart/2008/layout/AlternatingHexagons"/>
    <dgm:cxn modelId="{10FB0BF2-6E9C-374D-AB60-8F15A8EDEDC6}" type="presParOf" srcId="{E89840A1-224B-2848-A555-B5D2EAC8E02D}" destId="{E5B0D895-7AC4-4042-88FC-1D60C9DCF4A1}" srcOrd="1" destOrd="0" presId="urn:microsoft.com/office/officeart/2008/layout/AlternatingHexagons"/>
    <dgm:cxn modelId="{4AC634C0-1A46-C54B-9F85-9D4F3C34D4FA}" type="presParOf" srcId="{E89840A1-224B-2848-A555-B5D2EAC8E02D}" destId="{80090030-84ED-BA4D-B16A-E92DDCDFFC68}" srcOrd="2" destOrd="0" presId="urn:microsoft.com/office/officeart/2008/layout/AlternatingHexagons"/>
    <dgm:cxn modelId="{4C96CBB2-3B54-3F4B-ABFB-672537B03940}" type="presParOf" srcId="{E89840A1-224B-2848-A555-B5D2EAC8E02D}" destId="{0CD88363-4E8C-C447-800D-9A87E05D8E8C}" srcOrd="3" destOrd="0" presId="urn:microsoft.com/office/officeart/2008/layout/AlternatingHexagons"/>
    <dgm:cxn modelId="{06161871-2B90-CD48-9D1C-8ACCC4AE74C9}" type="presParOf" srcId="{E89840A1-224B-2848-A555-B5D2EAC8E02D}" destId="{5FC0960A-8F3A-A540-A286-BBAC2A56E9CE}" srcOrd="4" destOrd="0" presId="urn:microsoft.com/office/officeart/2008/layout/AlternatingHexagons"/>
    <dgm:cxn modelId="{F185CB9A-070F-CA40-B818-EC1A48D715C8}" type="presParOf" srcId="{6D8B683F-C6E4-3C40-A783-DED7913FBD64}" destId="{F34FE654-E16B-F343-A9B7-CFF412AAEC25}" srcOrd="3" destOrd="0" presId="urn:microsoft.com/office/officeart/2008/layout/AlternatingHexagons"/>
    <dgm:cxn modelId="{FB4DCCE7-08A2-504C-822E-8A83425FC354}" type="presParOf" srcId="{6D8B683F-C6E4-3C40-A783-DED7913FBD64}" destId="{91BA724C-9583-C845-A556-6BF04B295820}" srcOrd="4" destOrd="0" presId="urn:microsoft.com/office/officeart/2008/layout/AlternatingHexagons"/>
    <dgm:cxn modelId="{B93BDCB3-4304-0A40-9447-AB942726C994}" type="presParOf" srcId="{91BA724C-9583-C845-A556-6BF04B295820}" destId="{5173C12D-F4D6-7940-8681-65E717020C9B}" srcOrd="0" destOrd="0" presId="urn:microsoft.com/office/officeart/2008/layout/AlternatingHexagons"/>
    <dgm:cxn modelId="{3E77DDEC-5616-1042-A776-FBAE227DCCF1}" type="presParOf" srcId="{91BA724C-9583-C845-A556-6BF04B295820}" destId="{145338D7-5C22-9246-A7B7-A57506DEAD9D}" srcOrd="1" destOrd="0" presId="urn:microsoft.com/office/officeart/2008/layout/AlternatingHexagons"/>
    <dgm:cxn modelId="{AC7937A2-5865-9D4D-9680-611D565754BC}" type="presParOf" srcId="{91BA724C-9583-C845-A556-6BF04B295820}" destId="{548923E0-6314-3742-B024-BB4D63390B6E}" srcOrd="2" destOrd="0" presId="urn:microsoft.com/office/officeart/2008/layout/AlternatingHexagons"/>
    <dgm:cxn modelId="{F7E4B002-B895-3049-9EAF-3F4B8FEB04CF}" type="presParOf" srcId="{91BA724C-9583-C845-A556-6BF04B295820}" destId="{78C46DA5-813F-494D-8A18-BD78F97F85B2}" srcOrd="3" destOrd="0" presId="urn:microsoft.com/office/officeart/2008/layout/AlternatingHexagons"/>
    <dgm:cxn modelId="{337CACBD-23CD-7044-A671-5D6D18297FAB}" type="presParOf" srcId="{91BA724C-9583-C845-A556-6BF04B295820}" destId="{D074CF14-4D19-FB42-BD90-5ED01379DE00}" srcOrd="4" destOrd="0" presId="urn:microsoft.com/office/officeart/2008/layout/AlternatingHexagons"/>
    <dgm:cxn modelId="{DF51BD7C-8289-884C-99CF-15AE2120DB49}" type="presParOf" srcId="{6D8B683F-C6E4-3C40-A783-DED7913FBD64}" destId="{D558BB63-E7F4-1646-87CA-7F8B3BCEF329}" srcOrd="5" destOrd="0" presId="urn:microsoft.com/office/officeart/2008/layout/AlternatingHexagons"/>
    <dgm:cxn modelId="{A63ED651-2E16-2F4C-8129-2576E26B1E70}" type="presParOf" srcId="{6D8B683F-C6E4-3C40-A783-DED7913FBD64}" destId="{3C04FBBD-1C72-8643-A4A9-AF65E90FE0AF}" srcOrd="6" destOrd="0" presId="urn:microsoft.com/office/officeart/2008/layout/AlternatingHexagons"/>
    <dgm:cxn modelId="{6B6F84A5-7DBD-D143-B696-6CF411F9F834}" type="presParOf" srcId="{3C04FBBD-1C72-8643-A4A9-AF65E90FE0AF}" destId="{67CD92E9-10FC-004E-AA4E-7CB986B0B142}" srcOrd="0" destOrd="0" presId="urn:microsoft.com/office/officeart/2008/layout/AlternatingHexagons"/>
    <dgm:cxn modelId="{E25231DB-DF33-324B-B7BA-F35D32CA038E}" type="presParOf" srcId="{3C04FBBD-1C72-8643-A4A9-AF65E90FE0AF}" destId="{0A03CB49-3BBD-964F-8904-CBA6E4821CB3}" srcOrd="1" destOrd="0" presId="urn:microsoft.com/office/officeart/2008/layout/AlternatingHexagons"/>
    <dgm:cxn modelId="{56436AB6-628F-DE42-8622-CE82AE70A4CB}" type="presParOf" srcId="{3C04FBBD-1C72-8643-A4A9-AF65E90FE0AF}" destId="{6E9E7DB0-77D7-234F-9695-9B2C64C81FF1}" srcOrd="2" destOrd="0" presId="urn:microsoft.com/office/officeart/2008/layout/AlternatingHexagons"/>
    <dgm:cxn modelId="{34872EC8-2477-E445-8E8D-80E574904B28}" type="presParOf" srcId="{3C04FBBD-1C72-8643-A4A9-AF65E90FE0AF}" destId="{A5722E8E-C030-F445-B6BC-0602366A1600}" srcOrd="3" destOrd="0" presId="urn:microsoft.com/office/officeart/2008/layout/AlternatingHexagons"/>
    <dgm:cxn modelId="{58AEF701-96A8-0649-94B8-CED62FD9DA17}" type="presParOf" srcId="{3C04FBBD-1C72-8643-A4A9-AF65E90FE0AF}" destId="{6F205897-F521-284B-B6FC-C2105B49DB4C}" srcOrd="4" destOrd="0" presId="urn:microsoft.com/office/officeart/2008/layout/AlternatingHexagons"/>
    <dgm:cxn modelId="{8400D3CA-8273-6840-82BE-B2B8C3EFE500}" type="presParOf" srcId="{6D8B683F-C6E4-3C40-A783-DED7913FBD64}" destId="{13FB7CFF-50ED-E047-B519-BA3153A4DB76}" srcOrd="7" destOrd="0" presId="urn:microsoft.com/office/officeart/2008/layout/AlternatingHexagons"/>
    <dgm:cxn modelId="{BC9D80CD-4A59-0645-A919-1B90349088A8}" type="presParOf" srcId="{6D8B683F-C6E4-3C40-A783-DED7913FBD64}" destId="{E747EF4B-3418-BA41-9E0C-5BE61E31BAA4}" srcOrd="8" destOrd="0" presId="urn:microsoft.com/office/officeart/2008/layout/AlternatingHexagons"/>
    <dgm:cxn modelId="{01EDD806-43D1-204A-8EEF-EC45BBC66576}" type="presParOf" srcId="{E747EF4B-3418-BA41-9E0C-5BE61E31BAA4}" destId="{2DFBE6DB-C533-024E-98BB-4F2CB77B7A25}" srcOrd="0" destOrd="0" presId="urn:microsoft.com/office/officeart/2008/layout/AlternatingHexagons"/>
    <dgm:cxn modelId="{34D6A362-5D87-334C-9B2F-7B47D5C2B2E9}" type="presParOf" srcId="{E747EF4B-3418-BA41-9E0C-5BE61E31BAA4}" destId="{1957D998-A49D-2E48-8BC8-0DFF37E8A9B3}" srcOrd="1" destOrd="0" presId="urn:microsoft.com/office/officeart/2008/layout/AlternatingHexagons"/>
    <dgm:cxn modelId="{269D1476-C62E-074E-BE1B-BFC65B9AA092}" type="presParOf" srcId="{E747EF4B-3418-BA41-9E0C-5BE61E31BAA4}" destId="{3FB010F0-24F8-DE44-8C6A-CF8DA135FD81}" srcOrd="2" destOrd="0" presId="urn:microsoft.com/office/officeart/2008/layout/AlternatingHexagons"/>
    <dgm:cxn modelId="{E1AD5DC0-DE33-CE48-A6C3-2737AB92E138}" type="presParOf" srcId="{E747EF4B-3418-BA41-9E0C-5BE61E31BAA4}" destId="{F5DDB33E-0F73-EA49-ACCE-1612BCC39004}" srcOrd="3" destOrd="0" presId="urn:microsoft.com/office/officeart/2008/layout/AlternatingHexagons"/>
    <dgm:cxn modelId="{09DDC663-D7D0-3344-95B6-F33831CA7460}" type="presParOf" srcId="{E747EF4B-3418-BA41-9E0C-5BE61E31BAA4}" destId="{D1F88319-3DE1-DF4D-A3C7-28DDE85F85B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3A3235-3A09-FB49-9A46-7CC8BECACF6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</dgm:pt>
    <dgm:pt modelId="{BFBA6BB6-8B1D-5F4B-AABD-313817BB18E8}">
      <dgm:prSet phldrT="[Text]" custT="1"/>
      <dgm:spPr/>
      <dgm:t>
        <a:bodyPr/>
        <a:lstStyle/>
        <a:p>
          <a:r>
            <a:rPr lang="en-US" sz="1200" dirty="0"/>
            <a:t>Curriculum Structure:</a:t>
          </a:r>
        </a:p>
        <a:p>
          <a:r>
            <a:rPr lang="en-US" sz="1200" dirty="0"/>
            <a:t>Fluid &amp; Organic</a:t>
          </a:r>
        </a:p>
      </dgm:t>
    </dgm:pt>
    <dgm:pt modelId="{36AAB758-D048-274B-B53E-A061A94D98B4}" type="parTrans" cxnId="{66C8ED5E-4FFF-5248-9F7D-91EF579EF04C}">
      <dgm:prSet/>
      <dgm:spPr/>
      <dgm:t>
        <a:bodyPr/>
        <a:lstStyle/>
        <a:p>
          <a:endParaRPr lang="en-US" sz="1200"/>
        </a:p>
      </dgm:t>
    </dgm:pt>
    <dgm:pt modelId="{910D648B-0D27-8A45-A82C-AADE1C9C2E40}" type="sibTrans" cxnId="{66C8ED5E-4FFF-5248-9F7D-91EF579EF04C}">
      <dgm:prSet/>
      <dgm:spPr/>
      <dgm:t>
        <a:bodyPr/>
        <a:lstStyle/>
        <a:p>
          <a:endParaRPr lang="en-US" sz="1200"/>
        </a:p>
      </dgm:t>
    </dgm:pt>
    <dgm:pt modelId="{35A23692-6ED0-1443-9871-838E1F27D6C8}">
      <dgm:prSet phldrT="[Text]" custT="1"/>
      <dgm:spPr/>
      <dgm:t>
        <a:bodyPr/>
        <a:lstStyle/>
        <a:p>
          <a:r>
            <a:rPr lang="en-US" sz="1200" dirty="0"/>
            <a:t>Learning Delivery: Transformative</a:t>
          </a:r>
        </a:p>
      </dgm:t>
    </dgm:pt>
    <dgm:pt modelId="{F5C4392D-84E1-1E48-96BF-5C4A55B8BECC}" type="parTrans" cxnId="{B598BFE2-88CE-4641-9E91-8999B38B3B4F}">
      <dgm:prSet/>
      <dgm:spPr/>
      <dgm:t>
        <a:bodyPr/>
        <a:lstStyle/>
        <a:p>
          <a:endParaRPr lang="en-US" sz="1200"/>
        </a:p>
      </dgm:t>
    </dgm:pt>
    <dgm:pt modelId="{C5478F33-C9F3-B94A-80CD-DC8D7511AA12}" type="sibTrans" cxnId="{B598BFE2-88CE-4641-9E91-8999B38B3B4F}">
      <dgm:prSet/>
      <dgm:spPr/>
      <dgm:t>
        <a:bodyPr/>
        <a:lstStyle/>
        <a:p>
          <a:endParaRPr lang="en-US" sz="1200"/>
        </a:p>
      </dgm:t>
    </dgm:pt>
    <dgm:pt modelId="{E2E6C276-FA98-8B46-9E99-C78BCA70AE6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CONSTRUCTIVE ALIGNEMNT</a:t>
          </a:r>
        </a:p>
      </dgm:t>
    </dgm:pt>
    <dgm:pt modelId="{ED172DC6-D01E-F843-8A54-095D5EC00B1A}" type="parTrans" cxnId="{EF1E6D34-DEC0-9947-8693-9075CE1E989F}">
      <dgm:prSet/>
      <dgm:spPr/>
      <dgm:t>
        <a:bodyPr/>
        <a:lstStyle/>
        <a:p>
          <a:endParaRPr lang="en-US" sz="1200"/>
        </a:p>
      </dgm:t>
    </dgm:pt>
    <dgm:pt modelId="{B5FCC76E-626C-F84B-90A6-C60DBAF0A389}" type="sibTrans" cxnId="{EF1E6D34-DEC0-9947-8693-9075CE1E989F}">
      <dgm:prSet/>
      <dgm:spPr/>
      <dgm:t>
        <a:bodyPr/>
        <a:lstStyle/>
        <a:p>
          <a:endParaRPr lang="en-US" sz="1200"/>
        </a:p>
      </dgm:t>
    </dgm:pt>
    <dgm:pt modelId="{AA675783-2B8D-CA45-8DC2-966567F6713E}">
      <dgm:prSet phldrT="[Text]" custT="1"/>
      <dgm:spPr/>
      <dgm:t>
        <a:bodyPr/>
        <a:lstStyle/>
        <a:p>
          <a:r>
            <a:rPr lang="en-US" sz="1200" dirty="0"/>
            <a:t>Alternative Assessments</a:t>
          </a:r>
        </a:p>
      </dgm:t>
    </dgm:pt>
    <dgm:pt modelId="{5F8E7947-1FDD-4A47-AE9F-147A4F324894}" type="parTrans" cxnId="{AE720F65-64BC-9545-A324-6BFD029D47AF}">
      <dgm:prSet/>
      <dgm:spPr/>
      <dgm:t>
        <a:bodyPr/>
        <a:lstStyle/>
        <a:p>
          <a:endParaRPr lang="en-US" sz="1200"/>
        </a:p>
      </dgm:t>
    </dgm:pt>
    <dgm:pt modelId="{48B2A756-594C-5F41-ABF5-9754D7333CEC}" type="sibTrans" cxnId="{AE720F65-64BC-9545-A324-6BFD029D47AF}">
      <dgm:prSet/>
      <dgm:spPr/>
      <dgm:t>
        <a:bodyPr/>
        <a:lstStyle/>
        <a:p>
          <a:endParaRPr lang="en-US" sz="1200"/>
        </a:p>
      </dgm:t>
    </dgm:pt>
    <dgm:pt modelId="{30E42654-3E31-804B-ABE8-E3098B91708B}" type="pres">
      <dgm:prSet presAssocID="{A13A3235-3A09-FB49-9A46-7CC8BECACF6E}" presName="compositeShape" presStyleCnt="0">
        <dgm:presLayoutVars>
          <dgm:chMax val="9"/>
          <dgm:dir/>
          <dgm:resizeHandles val="exact"/>
        </dgm:presLayoutVars>
      </dgm:prSet>
      <dgm:spPr/>
    </dgm:pt>
    <dgm:pt modelId="{06BA7A69-2BFD-D446-9633-226D87D8CDB1}" type="pres">
      <dgm:prSet presAssocID="{A13A3235-3A09-FB49-9A46-7CC8BECACF6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D6682-660C-B04D-A36B-B5B21B2BD438}" type="pres">
      <dgm:prSet presAssocID="{A13A3235-3A09-FB49-9A46-7CC8BECACF6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F83DF-31CB-C74D-90E7-C0789B5CEABA}" type="pres">
      <dgm:prSet presAssocID="{A13A3235-3A09-FB49-9A46-7CC8BECACF6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020D0-1A67-314A-892E-87FE0A81E640}" type="pres">
      <dgm:prSet presAssocID="{A13A3235-3A09-FB49-9A46-7CC8BECACF6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201F5-3A62-074A-B12F-5D6C4F1BFECF}" type="presOf" srcId="{E2E6C276-FA98-8B46-9E99-C78BCA70AE66}" destId="{37EF83DF-31CB-C74D-90E7-C0789B5CEABA}" srcOrd="0" destOrd="0" presId="urn:microsoft.com/office/officeart/2005/8/layout/pyramid4"/>
    <dgm:cxn modelId="{66C8ED5E-4FFF-5248-9F7D-91EF579EF04C}" srcId="{A13A3235-3A09-FB49-9A46-7CC8BECACF6E}" destId="{BFBA6BB6-8B1D-5F4B-AABD-313817BB18E8}" srcOrd="0" destOrd="0" parTransId="{36AAB758-D048-274B-B53E-A061A94D98B4}" sibTransId="{910D648B-0D27-8A45-A82C-AADE1C9C2E40}"/>
    <dgm:cxn modelId="{AE720F65-64BC-9545-A324-6BFD029D47AF}" srcId="{A13A3235-3A09-FB49-9A46-7CC8BECACF6E}" destId="{AA675783-2B8D-CA45-8DC2-966567F6713E}" srcOrd="3" destOrd="0" parTransId="{5F8E7947-1FDD-4A47-AE9F-147A4F324894}" sibTransId="{48B2A756-594C-5F41-ABF5-9754D7333CEC}"/>
    <dgm:cxn modelId="{D7EF1F83-CD78-FA42-B4A3-D150DCDD1713}" type="presOf" srcId="{A13A3235-3A09-FB49-9A46-7CC8BECACF6E}" destId="{30E42654-3E31-804B-ABE8-E3098B91708B}" srcOrd="0" destOrd="0" presId="urn:microsoft.com/office/officeart/2005/8/layout/pyramid4"/>
    <dgm:cxn modelId="{38D040FA-9E11-2944-AF87-9511870D53DF}" type="presOf" srcId="{AA675783-2B8D-CA45-8DC2-966567F6713E}" destId="{624020D0-1A67-314A-892E-87FE0A81E640}" srcOrd="0" destOrd="0" presId="urn:microsoft.com/office/officeart/2005/8/layout/pyramid4"/>
    <dgm:cxn modelId="{751E20F8-C6CC-134B-BC2E-8A216094B8BB}" type="presOf" srcId="{BFBA6BB6-8B1D-5F4B-AABD-313817BB18E8}" destId="{06BA7A69-2BFD-D446-9633-226D87D8CDB1}" srcOrd="0" destOrd="0" presId="urn:microsoft.com/office/officeart/2005/8/layout/pyramid4"/>
    <dgm:cxn modelId="{EF1E6D34-DEC0-9947-8693-9075CE1E989F}" srcId="{A13A3235-3A09-FB49-9A46-7CC8BECACF6E}" destId="{E2E6C276-FA98-8B46-9E99-C78BCA70AE66}" srcOrd="2" destOrd="0" parTransId="{ED172DC6-D01E-F843-8A54-095D5EC00B1A}" sibTransId="{B5FCC76E-626C-F84B-90A6-C60DBAF0A389}"/>
    <dgm:cxn modelId="{B598BFE2-88CE-4641-9E91-8999B38B3B4F}" srcId="{A13A3235-3A09-FB49-9A46-7CC8BECACF6E}" destId="{35A23692-6ED0-1443-9871-838E1F27D6C8}" srcOrd="1" destOrd="0" parTransId="{F5C4392D-84E1-1E48-96BF-5C4A55B8BECC}" sibTransId="{C5478F33-C9F3-B94A-80CD-DC8D7511AA12}"/>
    <dgm:cxn modelId="{C86A4E39-7BCC-A240-85C6-6C72821165DF}" type="presOf" srcId="{35A23692-6ED0-1443-9871-838E1F27D6C8}" destId="{7D4D6682-660C-B04D-A36B-B5B21B2BD438}" srcOrd="0" destOrd="0" presId="urn:microsoft.com/office/officeart/2005/8/layout/pyramid4"/>
    <dgm:cxn modelId="{79E5F8A6-2BFA-9042-9ACD-8058020CD42D}" type="presParOf" srcId="{30E42654-3E31-804B-ABE8-E3098B91708B}" destId="{06BA7A69-2BFD-D446-9633-226D87D8CDB1}" srcOrd="0" destOrd="0" presId="urn:microsoft.com/office/officeart/2005/8/layout/pyramid4"/>
    <dgm:cxn modelId="{2DE8DD83-242F-7F45-A8BA-E0DBCE7BCDBB}" type="presParOf" srcId="{30E42654-3E31-804B-ABE8-E3098B91708B}" destId="{7D4D6682-660C-B04D-A36B-B5B21B2BD438}" srcOrd="1" destOrd="0" presId="urn:microsoft.com/office/officeart/2005/8/layout/pyramid4"/>
    <dgm:cxn modelId="{4E06D989-459B-DD49-8B9C-C2A543B686F8}" type="presParOf" srcId="{30E42654-3E31-804B-ABE8-E3098B91708B}" destId="{37EF83DF-31CB-C74D-90E7-C0789B5CEABA}" srcOrd="2" destOrd="0" presId="urn:microsoft.com/office/officeart/2005/8/layout/pyramid4"/>
    <dgm:cxn modelId="{DEB56276-DB28-1F48-B47D-DC1EBC87ED80}" type="presParOf" srcId="{30E42654-3E31-804B-ABE8-E3098B91708B}" destId="{624020D0-1A67-314A-892E-87FE0A81E64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3A3235-3A09-FB49-9A46-7CC8BECACF6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</dgm:pt>
    <dgm:pt modelId="{BFBA6BB6-8B1D-5F4B-AABD-313817BB18E8}">
      <dgm:prSet phldrT="[Text]" custT="1"/>
      <dgm:spPr/>
      <dgm:t>
        <a:bodyPr/>
        <a:lstStyle/>
        <a:p>
          <a:r>
            <a:rPr lang="en-US" sz="2000" dirty="0" smtClean="0"/>
            <a:t>Curriculum </a:t>
          </a:r>
        </a:p>
        <a:p>
          <a:r>
            <a:rPr lang="en-US" sz="2000" dirty="0" smtClean="0"/>
            <a:t>Structure:</a:t>
          </a:r>
        </a:p>
        <a:p>
          <a:r>
            <a:rPr lang="en-US" sz="2000" dirty="0" smtClean="0"/>
            <a:t>Fluid &amp; Organic</a:t>
          </a:r>
          <a:endParaRPr lang="en-US" sz="2000" dirty="0"/>
        </a:p>
      </dgm:t>
    </dgm:pt>
    <dgm:pt modelId="{36AAB758-D048-274B-B53E-A061A94D98B4}" type="parTrans" cxnId="{66C8ED5E-4FFF-5248-9F7D-91EF579EF04C}">
      <dgm:prSet/>
      <dgm:spPr/>
      <dgm:t>
        <a:bodyPr/>
        <a:lstStyle/>
        <a:p>
          <a:endParaRPr lang="en-US" sz="1200"/>
        </a:p>
      </dgm:t>
    </dgm:pt>
    <dgm:pt modelId="{910D648B-0D27-8A45-A82C-AADE1C9C2E40}" type="sibTrans" cxnId="{66C8ED5E-4FFF-5248-9F7D-91EF579EF04C}">
      <dgm:prSet/>
      <dgm:spPr/>
      <dgm:t>
        <a:bodyPr/>
        <a:lstStyle/>
        <a:p>
          <a:endParaRPr lang="en-US" sz="1200"/>
        </a:p>
      </dgm:t>
    </dgm:pt>
    <dgm:pt modelId="{35A23692-6ED0-1443-9871-838E1F27D6C8}">
      <dgm:prSet phldrT="[Text]" custT="1"/>
      <dgm:spPr/>
      <dgm:t>
        <a:bodyPr/>
        <a:lstStyle/>
        <a:p>
          <a:r>
            <a:rPr lang="en-US" sz="1800" dirty="0" smtClean="0"/>
            <a:t>Learning </a:t>
          </a:r>
        </a:p>
        <a:p>
          <a:r>
            <a:rPr lang="en-US" sz="1800" dirty="0" smtClean="0"/>
            <a:t>Delivery: </a:t>
          </a:r>
        </a:p>
        <a:p>
          <a:r>
            <a:rPr lang="en-US" sz="1800" dirty="0" smtClean="0"/>
            <a:t>Transformative</a:t>
          </a:r>
          <a:endParaRPr lang="en-US" sz="1800" dirty="0"/>
        </a:p>
      </dgm:t>
    </dgm:pt>
    <dgm:pt modelId="{F5C4392D-84E1-1E48-96BF-5C4A55B8BECC}" type="parTrans" cxnId="{B598BFE2-88CE-4641-9E91-8999B38B3B4F}">
      <dgm:prSet/>
      <dgm:spPr/>
      <dgm:t>
        <a:bodyPr/>
        <a:lstStyle/>
        <a:p>
          <a:endParaRPr lang="en-US" sz="1200"/>
        </a:p>
      </dgm:t>
    </dgm:pt>
    <dgm:pt modelId="{C5478F33-C9F3-B94A-80CD-DC8D7511AA12}" type="sibTrans" cxnId="{B598BFE2-88CE-4641-9E91-8999B38B3B4F}">
      <dgm:prSet/>
      <dgm:spPr/>
      <dgm:t>
        <a:bodyPr/>
        <a:lstStyle/>
        <a:p>
          <a:endParaRPr lang="en-US" sz="1200"/>
        </a:p>
      </dgm:t>
    </dgm:pt>
    <dgm:pt modelId="{E2E6C276-FA98-8B46-9E99-C78BCA70AE66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CONSTRUCTIVE ALIGNEMNT</a:t>
          </a:r>
          <a:endParaRPr lang="en-US" sz="1600" b="1" dirty="0">
            <a:solidFill>
              <a:schemeClr val="tx1"/>
            </a:solidFill>
          </a:endParaRPr>
        </a:p>
      </dgm:t>
    </dgm:pt>
    <dgm:pt modelId="{ED172DC6-D01E-F843-8A54-095D5EC00B1A}" type="parTrans" cxnId="{EF1E6D34-DEC0-9947-8693-9075CE1E989F}">
      <dgm:prSet/>
      <dgm:spPr/>
      <dgm:t>
        <a:bodyPr/>
        <a:lstStyle/>
        <a:p>
          <a:endParaRPr lang="en-US" sz="1200"/>
        </a:p>
      </dgm:t>
    </dgm:pt>
    <dgm:pt modelId="{B5FCC76E-626C-F84B-90A6-C60DBAF0A389}" type="sibTrans" cxnId="{EF1E6D34-DEC0-9947-8693-9075CE1E989F}">
      <dgm:prSet/>
      <dgm:spPr/>
      <dgm:t>
        <a:bodyPr/>
        <a:lstStyle/>
        <a:p>
          <a:endParaRPr lang="en-US" sz="1200"/>
        </a:p>
      </dgm:t>
    </dgm:pt>
    <dgm:pt modelId="{AA675783-2B8D-CA45-8DC2-966567F6713E}">
      <dgm:prSet phldrT="[Text]" custT="1"/>
      <dgm:spPr/>
      <dgm:t>
        <a:bodyPr/>
        <a:lstStyle/>
        <a:p>
          <a:r>
            <a:rPr lang="en-US" sz="2000" dirty="0" smtClean="0"/>
            <a:t>Alternative </a:t>
          </a:r>
        </a:p>
        <a:p>
          <a:r>
            <a:rPr lang="en-US" sz="2000" dirty="0" smtClean="0"/>
            <a:t>Assessments</a:t>
          </a:r>
          <a:endParaRPr lang="en-US" sz="2000" dirty="0"/>
        </a:p>
      </dgm:t>
    </dgm:pt>
    <dgm:pt modelId="{5F8E7947-1FDD-4A47-AE9F-147A4F324894}" type="parTrans" cxnId="{AE720F65-64BC-9545-A324-6BFD029D47AF}">
      <dgm:prSet/>
      <dgm:spPr/>
      <dgm:t>
        <a:bodyPr/>
        <a:lstStyle/>
        <a:p>
          <a:endParaRPr lang="en-US" sz="1200"/>
        </a:p>
      </dgm:t>
    </dgm:pt>
    <dgm:pt modelId="{48B2A756-594C-5F41-ABF5-9754D7333CEC}" type="sibTrans" cxnId="{AE720F65-64BC-9545-A324-6BFD029D47AF}">
      <dgm:prSet/>
      <dgm:spPr/>
      <dgm:t>
        <a:bodyPr/>
        <a:lstStyle/>
        <a:p>
          <a:endParaRPr lang="en-US" sz="1200"/>
        </a:p>
      </dgm:t>
    </dgm:pt>
    <dgm:pt modelId="{30E42654-3E31-804B-ABE8-E3098B91708B}" type="pres">
      <dgm:prSet presAssocID="{A13A3235-3A09-FB49-9A46-7CC8BECACF6E}" presName="compositeShape" presStyleCnt="0">
        <dgm:presLayoutVars>
          <dgm:chMax val="9"/>
          <dgm:dir/>
          <dgm:resizeHandles val="exact"/>
        </dgm:presLayoutVars>
      </dgm:prSet>
      <dgm:spPr/>
    </dgm:pt>
    <dgm:pt modelId="{06BA7A69-2BFD-D446-9633-226D87D8CDB1}" type="pres">
      <dgm:prSet presAssocID="{A13A3235-3A09-FB49-9A46-7CC8BECACF6E}" presName="triangle1" presStyleLbl="node1" presStyleIdx="0" presStyleCnt="4" custScaleX="187959" custLinFactNeighborX="-7571" custLinFactNeighborY="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D6682-660C-B04D-A36B-B5B21B2BD438}" type="pres">
      <dgm:prSet presAssocID="{A13A3235-3A09-FB49-9A46-7CC8BECACF6E}" presName="triangle2" presStyleLbl="node1" presStyleIdx="1" presStyleCnt="4" custScaleX="154146" custLinFactNeighborX="-50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F83DF-31CB-C74D-90E7-C0789B5CEABA}" type="pres">
      <dgm:prSet presAssocID="{A13A3235-3A09-FB49-9A46-7CC8BECACF6E}" presName="triangle3" presStyleLbl="node1" presStyleIdx="2" presStyleCnt="4" custScaleX="141520" custScaleY="68620" custLinFactNeighborX="-6557" custLinFactNeighborY="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020D0-1A67-314A-892E-87FE0A81E640}" type="pres">
      <dgm:prSet presAssocID="{A13A3235-3A09-FB49-9A46-7CC8BECACF6E}" presName="triangle4" presStyleLbl="node1" presStyleIdx="3" presStyleCnt="4" custScaleX="143904" custLinFactNeighborX="29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C8ED5E-4FFF-5248-9F7D-91EF579EF04C}" srcId="{A13A3235-3A09-FB49-9A46-7CC8BECACF6E}" destId="{BFBA6BB6-8B1D-5F4B-AABD-313817BB18E8}" srcOrd="0" destOrd="0" parTransId="{36AAB758-D048-274B-B53E-A061A94D98B4}" sibTransId="{910D648B-0D27-8A45-A82C-AADE1C9C2E40}"/>
    <dgm:cxn modelId="{AE720F65-64BC-9545-A324-6BFD029D47AF}" srcId="{A13A3235-3A09-FB49-9A46-7CC8BECACF6E}" destId="{AA675783-2B8D-CA45-8DC2-966567F6713E}" srcOrd="3" destOrd="0" parTransId="{5F8E7947-1FDD-4A47-AE9F-147A4F324894}" sibTransId="{48B2A756-594C-5F41-ABF5-9754D7333CEC}"/>
    <dgm:cxn modelId="{C9139228-7AB6-F946-B466-59D69171F0FA}" type="presOf" srcId="{AA675783-2B8D-CA45-8DC2-966567F6713E}" destId="{624020D0-1A67-314A-892E-87FE0A81E640}" srcOrd="0" destOrd="0" presId="urn:microsoft.com/office/officeart/2005/8/layout/pyramid4"/>
    <dgm:cxn modelId="{69B0D4C2-8813-154A-A194-A6A6009C6E53}" type="presOf" srcId="{A13A3235-3A09-FB49-9A46-7CC8BECACF6E}" destId="{30E42654-3E31-804B-ABE8-E3098B91708B}" srcOrd="0" destOrd="0" presId="urn:microsoft.com/office/officeart/2005/8/layout/pyramid4"/>
    <dgm:cxn modelId="{3732C4F1-F78D-9341-B016-9F235881B29B}" type="presOf" srcId="{35A23692-6ED0-1443-9871-838E1F27D6C8}" destId="{7D4D6682-660C-B04D-A36B-B5B21B2BD438}" srcOrd="0" destOrd="0" presId="urn:microsoft.com/office/officeart/2005/8/layout/pyramid4"/>
    <dgm:cxn modelId="{EF1E6D34-DEC0-9947-8693-9075CE1E989F}" srcId="{A13A3235-3A09-FB49-9A46-7CC8BECACF6E}" destId="{E2E6C276-FA98-8B46-9E99-C78BCA70AE66}" srcOrd="2" destOrd="0" parTransId="{ED172DC6-D01E-F843-8A54-095D5EC00B1A}" sibTransId="{B5FCC76E-626C-F84B-90A6-C60DBAF0A389}"/>
    <dgm:cxn modelId="{B598BFE2-88CE-4641-9E91-8999B38B3B4F}" srcId="{A13A3235-3A09-FB49-9A46-7CC8BECACF6E}" destId="{35A23692-6ED0-1443-9871-838E1F27D6C8}" srcOrd="1" destOrd="0" parTransId="{F5C4392D-84E1-1E48-96BF-5C4A55B8BECC}" sibTransId="{C5478F33-C9F3-B94A-80CD-DC8D7511AA12}"/>
    <dgm:cxn modelId="{43F1250A-6A29-C141-AE6C-D1C68C6BE8CB}" type="presOf" srcId="{E2E6C276-FA98-8B46-9E99-C78BCA70AE66}" destId="{37EF83DF-31CB-C74D-90E7-C0789B5CEABA}" srcOrd="0" destOrd="0" presId="urn:microsoft.com/office/officeart/2005/8/layout/pyramid4"/>
    <dgm:cxn modelId="{B8595539-8A44-ED4E-AFF9-64200545E8FA}" type="presOf" srcId="{BFBA6BB6-8B1D-5F4B-AABD-313817BB18E8}" destId="{06BA7A69-2BFD-D446-9633-226D87D8CDB1}" srcOrd="0" destOrd="0" presId="urn:microsoft.com/office/officeart/2005/8/layout/pyramid4"/>
    <dgm:cxn modelId="{AD7387A4-19B6-F24A-9B61-298673CB7082}" type="presParOf" srcId="{30E42654-3E31-804B-ABE8-E3098B91708B}" destId="{06BA7A69-2BFD-D446-9633-226D87D8CDB1}" srcOrd="0" destOrd="0" presId="urn:microsoft.com/office/officeart/2005/8/layout/pyramid4"/>
    <dgm:cxn modelId="{100E7D53-396B-A340-A4CA-202CA04803DC}" type="presParOf" srcId="{30E42654-3E31-804B-ABE8-E3098B91708B}" destId="{7D4D6682-660C-B04D-A36B-B5B21B2BD438}" srcOrd="1" destOrd="0" presId="urn:microsoft.com/office/officeart/2005/8/layout/pyramid4"/>
    <dgm:cxn modelId="{220D844E-1F18-5340-868E-427A3A507C45}" type="presParOf" srcId="{30E42654-3E31-804B-ABE8-E3098B91708B}" destId="{37EF83DF-31CB-C74D-90E7-C0789B5CEABA}" srcOrd="2" destOrd="0" presId="urn:microsoft.com/office/officeart/2005/8/layout/pyramid4"/>
    <dgm:cxn modelId="{F5C2142E-F431-0B4E-8EF6-51E950E8CDCF}" type="presParOf" srcId="{30E42654-3E31-804B-ABE8-E3098B91708B}" destId="{624020D0-1A67-314A-892E-87FE0A81E64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E05633-DF37-F24D-862A-213CB4FC1A53}" type="doc">
      <dgm:prSet loTypeId="urn:microsoft.com/office/officeart/2005/8/layout/lProcess2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9A05EF-A4E7-3A41-A076-545800DD84B8}">
      <dgm:prSet phldrT="[Text]" custT="1"/>
      <dgm:spPr/>
      <dgm:t>
        <a:bodyPr/>
        <a:lstStyle/>
        <a:p>
          <a:pPr rtl="0"/>
          <a:r>
            <a:rPr lang="en-US" sz="1800" b="1"/>
            <a:t>Transformative Learning &amp; Teaching Delivery</a:t>
          </a:r>
          <a:endParaRPr lang="en-US" sz="1800" b="1" dirty="0"/>
        </a:p>
      </dgm:t>
    </dgm:pt>
    <dgm:pt modelId="{8824B672-D54D-0742-B5A1-3F2E0010B158}" type="parTrans" cxnId="{00B3F41C-1493-4641-B5DD-1F173B78F021}">
      <dgm:prSet/>
      <dgm:spPr/>
      <dgm:t>
        <a:bodyPr/>
        <a:lstStyle/>
        <a:p>
          <a:endParaRPr lang="en-US" sz="2400"/>
        </a:p>
      </dgm:t>
    </dgm:pt>
    <dgm:pt modelId="{68A2DF33-9CB5-2542-9923-3F3489F83C87}" type="sibTrans" cxnId="{00B3F41C-1493-4641-B5DD-1F173B78F021}">
      <dgm:prSet/>
      <dgm:spPr/>
      <dgm:t>
        <a:bodyPr/>
        <a:lstStyle/>
        <a:p>
          <a:endParaRPr lang="en-US" sz="2400"/>
        </a:p>
      </dgm:t>
    </dgm:pt>
    <dgm:pt modelId="{C2EFAE1B-10D2-B54F-9D01-905E1BFF2AD2}">
      <dgm:prSet custT="1"/>
      <dgm:spPr/>
      <dgm:t>
        <a:bodyPr/>
        <a:lstStyle/>
        <a:p>
          <a:pPr rtl="0"/>
          <a:r>
            <a:rPr lang="en-US" sz="1600"/>
            <a:t>Industry Partnership</a:t>
          </a:r>
          <a:endParaRPr lang="da-DK" sz="1600" dirty="0"/>
        </a:p>
      </dgm:t>
    </dgm:pt>
    <dgm:pt modelId="{1AE541EA-AB4B-B24E-962C-FAF711C47353}" type="parTrans" cxnId="{761F6F79-C58A-1C4A-9233-F08E196A1559}">
      <dgm:prSet/>
      <dgm:spPr/>
      <dgm:t>
        <a:bodyPr/>
        <a:lstStyle/>
        <a:p>
          <a:endParaRPr lang="en-US" sz="2400"/>
        </a:p>
      </dgm:t>
    </dgm:pt>
    <dgm:pt modelId="{906F7143-CD36-A842-83ED-1D08E88F18A4}" type="sibTrans" cxnId="{761F6F79-C58A-1C4A-9233-F08E196A1559}">
      <dgm:prSet/>
      <dgm:spPr/>
      <dgm:t>
        <a:bodyPr/>
        <a:lstStyle/>
        <a:p>
          <a:endParaRPr lang="en-US" sz="2400"/>
        </a:p>
      </dgm:t>
    </dgm:pt>
    <dgm:pt modelId="{97EF185C-A858-1047-B1A1-55F7A1B59E71}">
      <dgm:prSet custT="1"/>
      <dgm:spPr/>
      <dgm:t>
        <a:bodyPr/>
        <a:lstStyle/>
        <a:p>
          <a:pPr rtl="0"/>
          <a:r>
            <a:rPr lang="en-US" sz="1600"/>
            <a:t> 21</a:t>
          </a:r>
          <a:r>
            <a:rPr lang="en-US" sz="1600" baseline="30000"/>
            <a:t>st</a:t>
          </a:r>
          <a:r>
            <a:rPr lang="en-US" sz="1600"/>
            <a:t> century pedagogies (heutogogy, paragogy, cybergogy)</a:t>
          </a:r>
          <a:endParaRPr lang="en-US" sz="1600" dirty="0"/>
        </a:p>
      </dgm:t>
    </dgm:pt>
    <dgm:pt modelId="{9B69F6F3-8638-7144-B81F-CEB95AC7E8D7}" type="parTrans" cxnId="{28C59566-8552-C947-A792-AFFF5CF75919}">
      <dgm:prSet/>
      <dgm:spPr/>
      <dgm:t>
        <a:bodyPr/>
        <a:lstStyle/>
        <a:p>
          <a:endParaRPr lang="en-US" sz="2400"/>
        </a:p>
      </dgm:t>
    </dgm:pt>
    <dgm:pt modelId="{EB44F03B-F55F-FE43-BA9C-6441F0046309}" type="sibTrans" cxnId="{28C59566-8552-C947-A792-AFFF5CF75919}">
      <dgm:prSet/>
      <dgm:spPr/>
      <dgm:t>
        <a:bodyPr/>
        <a:lstStyle/>
        <a:p>
          <a:endParaRPr lang="en-US" sz="2400"/>
        </a:p>
      </dgm:t>
    </dgm:pt>
    <dgm:pt modelId="{B643D4EC-F50F-2F47-8D44-867882498436}">
      <dgm:prSet custT="1"/>
      <dgm:spPr/>
      <dgm:t>
        <a:bodyPr/>
        <a:lstStyle/>
        <a:p>
          <a:pPr rtl="0"/>
          <a:r>
            <a:rPr lang="en-US" sz="1600"/>
            <a:t>Futuristic Learning Spaces dan Technology 4.0 in Learning</a:t>
          </a:r>
          <a:endParaRPr lang="en-US" sz="1600" dirty="0"/>
        </a:p>
      </dgm:t>
    </dgm:pt>
    <dgm:pt modelId="{249A0B82-2AA3-4E4D-9907-3C0F31117617}" type="parTrans" cxnId="{D89EADC4-561D-8A42-BAE2-C5EB1CC0AC50}">
      <dgm:prSet/>
      <dgm:spPr/>
      <dgm:t>
        <a:bodyPr/>
        <a:lstStyle/>
        <a:p>
          <a:endParaRPr lang="en-US" sz="2400"/>
        </a:p>
      </dgm:t>
    </dgm:pt>
    <dgm:pt modelId="{F3B12497-FCAE-4D49-84CB-6C1AADCDD4E3}" type="sibTrans" cxnId="{D89EADC4-561D-8A42-BAE2-C5EB1CC0AC50}">
      <dgm:prSet/>
      <dgm:spPr/>
      <dgm:t>
        <a:bodyPr/>
        <a:lstStyle/>
        <a:p>
          <a:endParaRPr lang="en-US" sz="2400"/>
        </a:p>
      </dgm:t>
    </dgm:pt>
    <dgm:pt modelId="{84454C47-8AA2-AD4C-99D7-0C645926EAC2}">
      <dgm:prSet custT="1"/>
      <dgm:spPr/>
      <dgm:t>
        <a:bodyPr/>
        <a:lstStyle/>
        <a:p>
          <a:pPr algn="ctr" rtl="0"/>
          <a:r>
            <a:rPr lang="en-US" sz="1800" b="1"/>
            <a:t>Alternative Assessments</a:t>
          </a:r>
        </a:p>
        <a:p>
          <a:pPr algn="ctr" rtl="0"/>
          <a:r>
            <a:rPr lang="en-US" sz="1800"/>
            <a:t>* Examples</a:t>
          </a:r>
          <a:endParaRPr lang="en-US" sz="1800" dirty="0"/>
        </a:p>
      </dgm:t>
    </dgm:pt>
    <dgm:pt modelId="{CA2E35B2-D679-5E43-B499-96AFE2E567F9}" type="parTrans" cxnId="{0E8F5F97-CEB0-BE47-92FF-BBEFF7C955B0}">
      <dgm:prSet/>
      <dgm:spPr/>
      <dgm:t>
        <a:bodyPr/>
        <a:lstStyle/>
        <a:p>
          <a:endParaRPr lang="en-US" sz="2400"/>
        </a:p>
      </dgm:t>
    </dgm:pt>
    <dgm:pt modelId="{734DC3CF-5241-B840-AA37-8BAD61E58195}" type="sibTrans" cxnId="{0E8F5F97-CEB0-BE47-92FF-BBEFF7C955B0}">
      <dgm:prSet/>
      <dgm:spPr/>
      <dgm:t>
        <a:bodyPr/>
        <a:lstStyle/>
        <a:p>
          <a:endParaRPr lang="en-US" sz="2400"/>
        </a:p>
      </dgm:t>
    </dgm:pt>
    <dgm:pt modelId="{C0BC3069-2B0C-6D43-BF57-02A1AD6C5A83}">
      <dgm:prSet custT="1"/>
      <dgm:spPr/>
      <dgm:t>
        <a:bodyPr/>
        <a:lstStyle/>
        <a:p>
          <a:pPr rtl="0"/>
          <a:r>
            <a:rPr lang="en-US" sz="1600"/>
            <a:t>Authentic</a:t>
          </a:r>
        </a:p>
        <a:p>
          <a:pPr rtl="0"/>
          <a:r>
            <a:rPr lang="en-US" sz="1600"/>
            <a:t>Performance-based  Personalised</a:t>
          </a:r>
        </a:p>
        <a:p>
          <a:pPr rtl="0"/>
          <a:r>
            <a:rPr lang="en-US" sz="1600"/>
            <a:t>Integrated</a:t>
          </a:r>
        </a:p>
        <a:p>
          <a:pPr rtl="0"/>
          <a:r>
            <a:rPr lang="en-US" sz="1600"/>
            <a:t>Contemporary</a:t>
          </a:r>
        </a:p>
        <a:p>
          <a:pPr rtl="0"/>
          <a:r>
            <a:rPr lang="en-US" sz="1600"/>
            <a:t>Real-time</a:t>
          </a:r>
        </a:p>
        <a:p>
          <a:pPr rtl="0"/>
          <a:r>
            <a:rPr lang="en-US" sz="1600"/>
            <a:t>Challenged-based</a:t>
          </a:r>
        </a:p>
        <a:p>
          <a:pPr rtl="0"/>
          <a:r>
            <a:rPr lang="en-US" sz="1600"/>
            <a:t>Profiling</a:t>
          </a:r>
          <a:endParaRPr lang="en-US" sz="1400" dirty="0"/>
        </a:p>
      </dgm:t>
    </dgm:pt>
    <dgm:pt modelId="{6D05A04E-B395-B946-B66D-23558A883D83}" type="parTrans" cxnId="{1216FE80-17C6-934E-B0F1-5A2E809F88DB}">
      <dgm:prSet/>
      <dgm:spPr/>
      <dgm:t>
        <a:bodyPr/>
        <a:lstStyle/>
        <a:p>
          <a:endParaRPr lang="en-US" sz="2400"/>
        </a:p>
      </dgm:t>
    </dgm:pt>
    <dgm:pt modelId="{91B62EA2-FCD9-6444-A657-9C20B9E83247}" type="sibTrans" cxnId="{1216FE80-17C6-934E-B0F1-5A2E809F88DB}">
      <dgm:prSet/>
      <dgm:spPr/>
      <dgm:t>
        <a:bodyPr/>
        <a:lstStyle/>
        <a:p>
          <a:endParaRPr lang="en-US" sz="2400"/>
        </a:p>
      </dgm:t>
    </dgm:pt>
    <dgm:pt modelId="{A0C1B9E0-A746-4128-9835-9FF1DD446FB7}">
      <dgm:prSet custT="1"/>
      <dgm:spPr/>
      <dgm:t>
        <a:bodyPr/>
        <a:lstStyle/>
        <a:p>
          <a:pPr rtl="0"/>
          <a:r>
            <a:rPr lang="en-US" sz="1600"/>
            <a:t>Immersive Experiential Learning</a:t>
          </a:r>
          <a:endParaRPr lang="en-US" sz="1600" dirty="0"/>
        </a:p>
      </dgm:t>
    </dgm:pt>
    <dgm:pt modelId="{9C4CBD38-B859-4127-91E1-550F343B3B1F}" type="parTrans" cxnId="{8FE7751D-BA43-465A-94AE-7B0C980343A1}">
      <dgm:prSet/>
      <dgm:spPr/>
      <dgm:t>
        <a:bodyPr/>
        <a:lstStyle/>
        <a:p>
          <a:endParaRPr lang="ms-MY" sz="2400"/>
        </a:p>
      </dgm:t>
    </dgm:pt>
    <dgm:pt modelId="{7D1F4925-AEE6-42C3-9824-7647775AFAA1}" type="sibTrans" cxnId="{8FE7751D-BA43-465A-94AE-7B0C980343A1}">
      <dgm:prSet/>
      <dgm:spPr/>
      <dgm:t>
        <a:bodyPr/>
        <a:lstStyle/>
        <a:p>
          <a:endParaRPr lang="ms-MY" sz="2400"/>
        </a:p>
      </dgm:t>
    </dgm:pt>
    <dgm:pt modelId="{843B71B4-70AC-4623-90C8-5BA59EC7924D}">
      <dgm:prSet custT="1"/>
      <dgm:spPr/>
      <dgm:t>
        <a:bodyPr/>
        <a:lstStyle/>
        <a:p>
          <a:pPr rtl="0"/>
          <a:r>
            <a:rPr lang="da-DK" sz="1600"/>
            <a:t>Global</a:t>
          </a:r>
          <a:endParaRPr lang="da-DK" sz="1600" dirty="0"/>
        </a:p>
      </dgm:t>
    </dgm:pt>
    <dgm:pt modelId="{DBBD6952-ACF3-49BF-9F7C-4F30878279E1}" type="parTrans" cxnId="{93B74852-F82A-4810-A05D-D9A3DEDC0372}">
      <dgm:prSet/>
      <dgm:spPr/>
      <dgm:t>
        <a:bodyPr/>
        <a:lstStyle/>
        <a:p>
          <a:endParaRPr lang="ms-MY" sz="2400"/>
        </a:p>
      </dgm:t>
    </dgm:pt>
    <dgm:pt modelId="{D67016D3-4374-419F-928A-FE7A822324E9}" type="sibTrans" cxnId="{93B74852-F82A-4810-A05D-D9A3DEDC0372}">
      <dgm:prSet/>
      <dgm:spPr/>
      <dgm:t>
        <a:bodyPr/>
        <a:lstStyle/>
        <a:p>
          <a:endParaRPr lang="ms-MY" sz="2400"/>
        </a:p>
      </dgm:t>
    </dgm:pt>
    <dgm:pt modelId="{DA78997F-088E-D849-9531-642CF5E652CC}">
      <dgm:prSet phldrT="[Text]" custT="1"/>
      <dgm:spPr/>
      <dgm:t>
        <a:bodyPr/>
        <a:lstStyle/>
        <a:p>
          <a:pPr rtl="0"/>
          <a:r>
            <a:rPr lang="en-US" sz="1600"/>
            <a:t>Flexible &amp; non-conventional</a:t>
          </a:r>
          <a:endParaRPr lang="en-US" sz="1600" dirty="0"/>
        </a:p>
      </dgm:t>
    </dgm:pt>
    <dgm:pt modelId="{EA708AE6-E486-4148-AE29-14638BE3F11E}" type="sibTrans" cxnId="{04F03997-2DEE-4B4A-878C-046E0AED3B48}">
      <dgm:prSet/>
      <dgm:spPr/>
      <dgm:t>
        <a:bodyPr/>
        <a:lstStyle/>
        <a:p>
          <a:endParaRPr lang="en-US" sz="2400"/>
        </a:p>
      </dgm:t>
    </dgm:pt>
    <dgm:pt modelId="{3BDEC9F6-7931-424D-AA44-21EB72158C5E}" type="parTrans" cxnId="{04F03997-2DEE-4B4A-878C-046E0AED3B48}">
      <dgm:prSet/>
      <dgm:spPr/>
      <dgm:t>
        <a:bodyPr/>
        <a:lstStyle/>
        <a:p>
          <a:endParaRPr lang="en-US" sz="2400"/>
        </a:p>
      </dgm:t>
    </dgm:pt>
    <dgm:pt modelId="{853D7B04-24E3-4E8F-BCB8-888AB6577C89}">
      <dgm:prSet custT="1"/>
      <dgm:spPr/>
      <dgm:t>
        <a:bodyPr/>
        <a:lstStyle/>
        <a:p>
          <a:pPr rtl="0"/>
          <a:r>
            <a:rPr lang="en-US" sz="1600" dirty="0"/>
            <a:t>Convergent, </a:t>
          </a:r>
        </a:p>
        <a:p>
          <a:pPr rtl="0"/>
          <a:r>
            <a:rPr lang="en-US" sz="1600" dirty="0"/>
            <a:t>Multi/Inter/Trans</a:t>
          </a:r>
        </a:p>
        <a:p>
          <a:pPr rtl="0"/>
          <a:r>
            <a:rPr lang="en-US" sz="1600" dirty="0"/>
            <a:t>Disciplines  </a:t>
          </a:r>
        </a:p>
      </dgm:t>
    </dgm:pt>
    <dgm:pt modelId="{D113C120-4587-4741-9EE9-2DBDA814220A}" type="sibTrans" cxnId="{25B5CF85-7B35-4FB3-967F-BB4A76585298}">
      <dgm:prSet/>
      <dgm:spPr/>
      <dgm:t>
        <a:bodyPr/>
        <a:lstStyle/>
        <a:p>
          <a:endParaRPr lang="ms-MY"/>
        </a:p>
      </dgm:t>
    </dgm:pt>
    <dgm:pt modelId="{A2CB9D36-1562-4679-AC6D-CDF8A3DB4762}" type="parTrans" cxnId="{25B5CF85-7B35-4FB3-967F-BB4A76585298}">
      <dgm:prSet/>
      <dgm:spPr/>
      <dgm:t>
        <a:bodyPr/>
        <a:lstStyle/>
        <a:p>
          <a:endParaRPr lang="ms-MY"/>
        </a:p>
      </dgm:t>
    </dgm:pt>
    <dgm:pt modelId="{07AF2884-B27C-1E4F-B567-0AE376691361}">
      <dgm:prSet phldrT="[Text]" custT="1"/>
      <dgm:spPr/>
      <dgm:t>
        <a:bodyPr/>
        <a:lstStyle/>
        <a:p>
          <a:r>
            <a:rPr lang="ms-MY" sz="1800" b="1"/>
            <a:t>Fluid and Organic Curriculum Structure</a:t>
          </a:r>
          <a:endParaRPr lang="en-US" sz="2400" b="1" dirty="0"/>
        </a:p>
      </dgm:t>
    </dgm:pt>
    <dgm:pt modelId="{3A7F3C92-05A8-4D43-A212-5A20DB9E47D8}" type="sibTrans" cxnId="{F9970D7B-E68E-FB41-A85E-1794CE1384F3}">
      <dgm:prSet/>
      <dgm:spPr/>
      <dgm:t>
        <a:bodyPr/>
        <a:lstStyle/>
        <a:p>
          <a:endParaRPr lang="en-US" sz="2400"/>
        </a:p>
      </dgm:t>
    </dgm:pt>
    <dgm:pt modelId="{C622DDBC-A55F-BA42-9377-567A10A0581F}" type="parTrans" cxnId="{F9970D7B-E68E-FB41-A85E-1794CE1384F3}">
      <dgm:prSet/>
      <dgm:spPr/>
      <dgm:t>
        <a:bodyPr/>
        <a:lstStyle/>
        <a:p>
          <a:endParaRPr lang="en-US" sz="2400"/>
        </a:p>
      </dgm:t>
    </dgm:pt>
    <dgm:pt modelId="{D1439BE8-99DB-F849-B5BB-A69470507DB6}" type="pres">
      <dgm:prSet presAssocID="{39E05633-DF37-F24D-862A-213CB4FC1A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28AC2-3C55-3545-814B-26D64B463949}" type="pres">
      <dgm:prSet presAssocID="{07AF2884-B27C-1E4F-B567-0AE376691361}" presName="compNode" presStyleCnt="0"/>
      <dgm:spPr/>
    </dgm:pt>
    <dgm:pt modelId="{31377E67-CC7A-DE4F-9E38-79C2123014F3}" type="pres">
      <dgm:prSet presAssocID="{07AF2884-B27C-1E4F-B567-0AE376691361}" presName="aNode" presStyleLbl="bgShp" presStyleIdx="0" presStyleCnt="3" custScaleX="88809" custLinFactNeighborX="-601" custLinFactNeighborY="-1719"/>
      <dgm:spPr/>
      <dgm:t>
        <a:bodyPr/>
        <a:lstStyle/>
        <a:p>
          <a:endParaRPr lang="en-US"/>
        </a:p>
      </dgm:t>
    </dgm:pt>
    <dgm:pt modelId="{2AF1267F-C88B-084E-B7D9-FC63179B93AD}" type="pres">
      <dgm:prSet presAssocID="{07AF2884-B27C-1E4F-B567-0AE376691361}" presName="textNode" presStyleLbl="bgShp" presStyleIdx="0" presStyleCnt="3"/>
      <dgm:spPr/>
      <dgm:t>
        <a:bodyPr/>
        <a:lstStyle/>
        <a:p>
          <a:endParaRPr lang="en-US"/>
        </a:p>
      </dgm:t>
    </dgm:pt>
    <dgm:pt modelId="{1A1CAC98-DD2C-C34D-92E2-1E352BE6D70F}" type="pres">
      <dgm:prSet presAssocID="{07AF2884-B27C-1E4F-B567-0AE376691361}" presName="compChildNode" presStyleCnt="0"/>
      <dgm:spPr/>
    </dgm:pt>
    <dgm:pt modelId="{F9060E66-374A-3344-854B-228F45FF68E7}" type="pres">
      <dgm:prSet presAssocID="{07AF2884-B27C-1E4F-B567-0AE376691361}" presName="theInnerList" presStyleCnt="0"/>
      <dgm:spPr/>
    </dgm:pt>
    <dgm:pt modelId="{B0F63C3D-4438-415D-A9F9-85B2C5779C5B}" type="pres">
      <dgm:prSet presAssocID="{853D7B04-24E3-4E8F-BCB8-888AB6577C89}" presName="childNode" presStyleLbl="node1" presStyleIdx="0" presStyleCnt="8" custScaleX="89982" custScaleY="405860" custLinFactY="-100000" custLinFactNeighborX="-798" custLinFactNeighborY="-155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5026F-14EB-4076-B30B-12BFA1B49B04}" type="pres">
      <dgm:prSet presAssocID="{853D7B04-24E3-4E8F-BCB8-888AB6577C89}" presName="aSpace2" presStyleCnt="0"/>
      <dgm:spPr/>
    </dgm:pt>
    <dgm:pt modelId="{A8059178-3C27-D44D-A96E-B6553CF5E6F6}" type="pres">
      <dgm:prSet presAssocID="{DA78997F-088E-D849-9531-642CF5E652CC}" presName="childNode" presStyleLbl="node1" presStyleIdx="1" presStyleCnt="8" custScaleX="86081" custScaleY="300030" custLinFactY="-78434" custLinFactNeighborX="119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17571-2DAC-7C45-8D44-6C1938064102}" type="pres">
      <dgm:prSet presAssocID="{DA78997F-088E-D849-9531-642CF5E652CC}" presName="aSpace2" presStyleCnt="0"/>
      <dgm:spPr/>
    </dgm:pt>
    <dgm:pt modelId="{5E665BDC-4FE7-BE48-AD14-4BE5A4B0D7BC}" type="pres">
      <dgm:prSet presAssocID="{C2EFAE1B-10D2-B54F-9D01-905E1BFF2AD2}" presName="childNode" presStyleLbl="node1" presStyleIdx="2" presStyleCnt="8" custScaleX="86081" custScaleY="306442" custLinFactY="-47400" custLinFactNeighborX="55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F8343-0E05-EE42-AE9A-D77A38C23FA0}" type="pres">
      <dgm:prSet presAssocID="{C2EFAE1B-10D2-B54F-9D01-905E1BFF2AD2}" presName="aSpace2" presStyleCnt="0"/>
      <dgm:spPr/>
    </dgm:pt>
    <dgm:pt modelId="{8FCAD966-2F9D-49CD-8102-D9743785326D}" type="pres">
      <dgm:prSet presAssocID="{843B71B4-70AC-4623-90C8-5BA59EC7924D}" presName="childNode" presStyleLbl="node1" presStyleIdx="3" presStyleCnt="8" custScaleX="86081" custScaleY="142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69F50-0DDD-AF43-997F-BAB307B8E676}" type="pres">
      <dgm:prSet presAssocID="{07AF2884-B27C-1E4F-B567-0AE376691361}" presName="aSpace" presStyleCnt="0"/>
      <dgm:spPr/>
    </dgm:pt>
    <dgm:pt modelId="{DE603B53-6379-0F46-B119-956A0B8F2740}" type="pres">
      <dgm:prSet presAssocID="{519A05EF-A4E7-3A41-A076-545800DD84B8}" presName="compNode" presStyleCnt="0"/>
      <dgm:spPr/>
    </dgm:pt>
    <dgm:pt modelId="{BA8E3237-B574-7C4C-AE9D-C3E917D0A867}" type="pres">
      <dgm:prSet presAssocID="{519A05EF-A4E7-3A41-A076-545800DD84B8}" presName="aNode" presStyleLbl="bgShp" presStyleIdx="1" presStyleCnt="3" custScaleX="90883" custLinFactNeighborX="2869" custLinFactNeighborY="45"/>
      <dgm:spPr/>
      <dgm:t>
        <a:bodyPr/>
        <a:lstStyle/>
        <a:p>
          <a:endParaRPr lang="en-US"/>
        </a:p>
      </dgm:t>
    </dgm:pt>
    <dgm:pt modelId="{6E7C063D-B1D8-9A4C-B563-17307215B24F}" type="pres">
      <dgm:prSet presAssocID="{519A05EF-A4E7-3A41-A076-545800DD84B8}" presName="textNode" presStyleLbl="bgShp" presStyleIdx="1" presStyleCnt="3"/>
      <dgm:spPr/>
      <dgm:t>
        <a:bodyPr/>
        <a:lstStyle/>
        <a:p>
          <a:endParaRPr lang="en-US"/>
        </a:p>
      </dgm:t>
    </dgm:pt>
    <dgm:pt modelId="{DDFB2780-7EE5-0B47-AB53-61DC0D4FB09E}" type="pres">
      <dgm:prSet presAssocID="{519A05EF-A4E7-3A41-A076-545800DD84B8}" presName="compChildNode" presStyleCnt="0"/>
      <dgm:spPr/>
    </dgm:pt>
    <dgm:pt modelId="{119A1BF0-295A-3B46-B55B-6D5B95701820}" type="pres">
      <dgm:prSet presAssocID="{519A05EF-A4E7-3A41-A076-545800DD84B8}" presName="theInnerList" presStyleCnt="0"/>
      <dgm:spPr/>
    </dgm:pt>
    <dgm:pt modelId="{A04E02B1-BEB2-B140-946B-E83C4BED9EC4}" type="pres">
      <dgm:prSet presAssocID="{97EF185C-A858-1047-B1A1-55F7A1B59E71}" presName="childNode" presStyleLbl="node1" presStyleIdx="4" presStyleCnt="8" custScaleX="98971" custScaleY="313533" custLinFactNeighborX="4183" custLinFactNeighborY="-30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9A515-4AEA-2C48-AF7B-597D6FC205D0}" type="pres">
      <dgm:prSet presAssocID="{97EF185C-A858-1047-B1A1-55F7A1B59E71}" presName="aSpace2" presStyleCnt="0"/>
      <dgm:spPr/>
    </dgm:pt>
    <dgm:pt modelId="{D8ED2612-8CFC-514B-9EEA-E93A1964456E}" type="pres">
      <dgm:prSet presAssocID="{B643D4EC-F50F-2F47-8D44-867882498436}" presName="childNode" presStyleLbl="node1" presStyleIdx="5" presStyleCnt="8" custScaleX="98971" custScaleY="272831" custLinFactNeighborX="3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4BD05-405A-2D46-8577-8391397F5BDC}" type="pres">
      <dgm:prSet presAssocID="{B643D4EC-F50F-2F47-8D44-867882498436}" presName="aSpace2" presStyleCnt="0"/>
      <dgm:spPr/>
    </dgm:pt>
    <dgm:pt modelId="{F0C2129D-8000-4769-BD59-C49C31927C36}" type="pres">
      <dgm:prSet presAssocID="{A0C1B9E0-A746-4128-9835-9FF1DD446FB7}" presName="childNode" presStyleLbl="node1" presStyleIdx="6" presStyleCnt="8" custScaleX="112314" custScaleY="165787" custLinFactNeighborX="3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716DF-C7BC-194E-AAB5-258C777AB036}" type="pres">
      <dgm:prSet presAssocID="{519A05EF-A4E7-3A41-A076-545800DD84B8}" presName="aSpace" presStyleCnt="0"/>
      <dgm:spPr/>
    </dgm:pt>
    <dgm:pt modelId="{1073486F-3DB8-8249-84AE-CCE484A48F63}" type="pres">
      <dgm:prSet presAssocID="{84454C47-8AA2-AD4C-99D7-0C645926EAC2}" presName="compNode" presStyleCnt="0"/>
      <dgm:spPr/>
    </dgm:pt>
    <dgm:pt modelId="{9A55328C-310C-1749-A7E2-583F557B4B32}" type="pres">
      <dgm:prSet presAssocID="{84454C47-8AA2-AD4C-99D7-0C645926EAC2}" presName="aNode" presStyleLbl="bgShp" presStyleIdx="2" presStyleCnt="3" custScaleX="77407"/>
      <dgm:spPr/>
      <dgm:t>
        <a:bodyPr/>
        <a:lstStyle/>
        <a:p>
          <a:endParaRPr lang="en-US"/>
        </a:p>
      </dgm:t>
    </dgm:pt>
    <dgm:pt modelId="{C008ED09-4207-0B40-8F15-AC1435058A9F}" type="pres">
      <dgm:prSet presAssocID="{84454C47-8AA2-AD4C-99D7-0C645926EAC2}" presName="textNode" presStyleLbl="bgShp" presStyleIdx="2" presStyleCnt="3"/>
      <dgm:spPr/>
      <dgm:t>
        <a:bodyPr/>
        <a:lstStyle/>
        <a:p>
          <a:endParaRPr lang="en-US"/>
        </a:p>
      </dgm:t>
    </dgm:pt>
    <dgm:pt modelId="{1B7AFACC-362D-2F41-8E7B-2C54E5B78A5E}" type="pres">
      <dgm:prSet presAssocID="{84454C47-8AA2-AD4C-99D7-0C645926EAC2}" presName="compChildNode" presStyleCnt="0"/>
      <dgm:spPr/>
    </dgm:pt>
    <dgm:pt modelId="{0D246290-975C-5447-B326-EF44659C72BC}" type="pres">
      <dgm:prSet presAssocID="{84454C47-8AA2-AD4C-99D7-0C645926EAC2}" presName="theInnerList" presStyleCnt="0"/>
      <dgm:spPr/>
    </dgm:pt>
    <dgm:pt modelId="{FCC94D68-34CB-0143-8FE2-468ABFF80FCA}" type="pres">
      <dgm:prSet presAssocID="{C0BC3069-2B0C-6D43-BF57-02A1AD6C5A83}" presName="childNode" presStyleLbl="node1" presStyleIdx="7" presStyleCnt="8" custScaleX="91627" custScaleY="107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E60FE-7955-954A-9349-627C548D5978}" type="presOf" srcId="{DA78997F-088E-D849-9531-642CF5E652CC}" destId="{A8059178-3C27-D44D-A96E-B6553CF5E6F6}" srcOrd="0" destOrd="0" presId="urn:microsoft.com/office/officeart/2005/8/layout/lProcess2"/>
    <dgm:cxn modelId="{20268535-C226-2047-A5A0-1B657DB4C68B}" type="presOf" srcId="{07AF2884-B27C-1E4F-B567-0AE376691361}" destId="{31377E67-CC7A-DE4F-9E38-79C2123014F3}" srcOrd="0" destOrd="0" presId="urn:microsoft.com/office/officeart/2005/8/layout/lProcess2"/>
    <dgm:cxn modelId="{04F03997-2DEE-4B4A-878C-046E0AED3B48}" srcId="{07AF2884-B27C-1E4F-B567-0AE376691361}" destId="{DA78997F-088E-D849-9531-642CF5E652CC}" srcOrd="1" destOrd="0" parTransId="{3BDEC9F6-7931-424D-AA44-21EB72158C5E}" sibTransId="{EA708AE6-E486-4148-AE29-14638BE3F11E}"/>
    <dgm:cxn modelId="{BA9AAEE6-8ED5-6747-A140-49F84511D28C}" type="presOf" srcId="{853D7B04-24E3-4E8F-BCB8-888AB6577C89}" destId="{B0F63C3D-4438-415D-A9F9-85B2C5779C5B}" srcOrd="0" destOrd="0" presId="urn:microsoft.com/office/officeart/2005/8/layout/lProcess2"/>
    <dgm:cxn modelId="{25B5CF85-7B35-4FB3-967F-BB4A76585298}" srcId="{07AF2884-B27C-1E4F-B567-0AE376691361}" destId="{853D7B04-24E3-4E8F-BCB8-888AB6577C89}" srcOrd="0" destOrd="0" parTransId="{A2CB9D36-1562-4679-AC6D-CDF8A3DB4762}" sibTransId="{D113C120-4587-4741-9EE9-2DBDA814220A}"/>
    <dgm:cxn modelId="{0D022D9A-4085-2747-A916-1108963AD0BD}" type="presOf" srcId="{C2EFAE1B-10D2-B54F-9D01-905E1BFF2AD2}" destId="{5E665BDC-4FE7-BE48-AD14-4BE5A4B0D7BC}" srcOrd="0" destOrd="0" presId="urn:microsoft.com/office/officeart/2005/8/layout/lProcess2"/>
    <dgm:cxn modelId="{0E8F5F97-CEB0-BE47-92FF-BBEFF7C955B0}" srcId="{39E05633-DF37-F24D-862A-213CB4FC1A53}" destId="{84454C47-8AA2-AD4C-99D7-0C645926EAC2}" srcOrd="2" destOrd="0" parTransId="{CA2E35B2-D679-5E43-B499-96AFE2E567F9}" sibTransId="{734DC3CF-5241-B840-AA37-8BAD61E58195}"/>
    <dgm:cxn modelId="{2F9BF4F4-8FCB-2E44-8582-4082197A04DE}" type="presOf" srcId="{A0C1B9E0-A746-4128-9835-9FF1DD446FB7}" destId="{F0C2129D-8000-4769-BD59-C49C31927C36}" srcOrd="0" destOrd="0" presId="urn:microsoft.com/office/officeart/2005/8/layout/lProcess2"/>
    <dgm:cxn modelId="{254C3956-F0B4-A647-B0DF-2E8B32635002}" type="presOf" srcId="{519A05EF-A4E7-3A41-A076-545800DD84B8}" destId="{6E7C063D-B1D8-9A4C-B563-17307215B24F}" srcOrd="1" destOrd="0" presId="urn:microsoft.com/office/officeart/2005/8/layout/lProcess2"/>
    <dgm:cxn modelId="{5EEFB8CC-B8CB-0044-8FD3-ECCA4873BD24}" type="presOf" srcId="{84454C47-8AA2-AD4C-99D7-0C645926EAC2}" destId="{9A55328C-310C-1749-A7E2-583F557B4B32}" srcOrd="0" destOrd="0" presId="urn:microsoft.com/office/officeart/2005/8/layout/lProcess2"/>
    <dgm:cxn modelId="{1216FE80-17C6-934E-B0F1-5A2E809F88DB}" srcId="{84454C47-8AA2-AD4C-99D7-0C645926EAC2}" destId="{C0BC3069-2B0C-6D43-BF57-02A1AD6C5A83}" srcOrd="0" destOrd="0" parTransId="{6D05A04E-B395-B946-B66D-23558A883D83}" sibTransId="{91B62EA2-FCD9-6444-A657-9C20B9E83247}"/>
    <dgm:cxn modelId="{8488AE1C-D5ED-5A4D-B872-1688E15517AC}" type="presOf" srcId="{519A05EF-A4E7-3A41-A076-545800DD84B8}" destId="{BA8E3237-B574-7C4C-AE9D-C3E917D0A867}" srcOrd="0" destOrd="0" presId="urn:microsoft.com/office/officeart/2005/8/layout/lProcess2"/>
    <dgm:cxn modelId="{8D5D6ADB-D353-A244-9CE4-7E2C496EB888}" type="presOf" srcId="{97EF185C-A858-1047-B1A1-55F7A1B59E71}" destId="{A04E02B1-BEB2-B140-946B-E83C4BED9EC4}" srcOrd="0" destOrd="0" presId="urn:microsoft.com/office/officeart/2005/8/layout/lProcess2"/>
    <dgm:cxn modelId="{F9970D7B-E68E-FB41-A85E-1794CE1384F3}" srcId="{39E05633-DF37-F24D-862A-213CB4FC1A53}" destId="{07AF2884-B27C-1E4F-B567-0AE376691361}" srcOrd="0" destOrd="0" parTransId="{C622DDBC-A55F-BA42-9377-567A10A0581F}" sibTransId="{3A7F3C92-05A8-4D43-A212-5A20DB9E47D8}"/>
    <dgm:cxn modelId="{9F1B42F5-8BB1-0C47-A4CA-61CBDDF03B10}" type="presOf" srcId="{07AF2884-B27C-1E4F-B567-0AE376691361}" destId="{2AF1267F-C88B-084E-B7D9-FC63179B93AD}" srcOrd="1" destOrd="0" presId="urn:microsoft.com/office/officeart/2005/8/layout/lProcess2"/>
    <dgm:cxn modelId="{93B74852-F82A-4810-A05D-D9A3DEDC0372}" srcId="{07AF2884-B27C-1E4F-B567-0AE376691361}" destId="{843B71B4-70AC-4623-90C8-5BA59EC7924D}" srcOrd="3" destOrd="0" parTransId="{DBBD6952-ACF3-49BF-9F7C-4F30878279E1}" sibTransId="{D67016D3-4374-419F-928A-FE7A822324E9}"/>
    <dgm:cxn modelId="{2253B886-5D2D-5544-B979-90972120F707}" type="presOf" srcId="{C0BC3069-2B0C-6D43-BF57-02A1AD6C5A83}" destId="{FCC94D68-34CB-0143-8FE2-468ABFF80FCA}" srcOrd="0" destOrd="0" presId="urn:microsoft.com/office/officeart/2005/8/layout/lProcess2"/>
    <dgm:cxn modelId="{761F6F79-C58A-1C4A-9233-F08E196A1559}" srcId="{07AF2884-B27C-1E4F-B567-0AE376691361}" destId="{C2EFAE1B-10D2-B54F-9D01-905E1BFF2AD2}" srcOrd="2" destOrd="0" parTransId="{1AE541EA-AB4B-B24E-962C-FAF711C47353}" sibTransId="{906F7143-CD36-A842-83ED-1D08E88F18A4}"/>
    <dgm:cxn modelId="{D89EADC4-561D-8A42-BAE2-C5EB1CC0AC50}" srcId="{519A05EF-A4E7-3A41-A076-545800DD84B8}" destId="{B643D4EC-F50F-2F47-8D44-867882498436}" srcOrd="1" destOrd="0" parTransId="{249A0B82-2AA3-4E4D-9907-3C0F31117617}" sibTransId="{F3B12497-FCAE-4D49-84CB-6C1AADCDD4E3}"/>
    <dgm:cxn modelId="{28C59566-8552-C947-A792-AFFF5CF75919}" srcId="{519A05EF-A4E7-3A41-A076-545800DD84B8}" destId="{97EF185C-A858-1047-B1A1-55F7A1B59E71}" srcOrd="0" destOrd="0" parTransId="{9B69F6F3-8638-7144-B81F-CEB95AC7E8D7}" sibTransId="{EB44F03B-F55F-FE43-BA9C-6441F0046309}"/>
    <dgm:cxn modelId="{88BE8310-2967-9641-BC60-5C63EA52ABD9}" type="presOf" srcId="{39E05633-DF37-F24D-862A-213CB4FC1A53}" destId="{D1439BE8-99DB-F849-B5BB-A69470507DB6}" srcOrd="0" destOrd="0" presId="urn:microsoft.com/office/officeart/2005/8/layout/lProcess2"/>
    <dgm:cxn modelId="{1D6E2F87-AFB2-7645-AEA4-9E2EBF005011}" type="presOf" srcId="{B643D4EC-F50F-2F47-8D44-867882498436}" destId="{D8ED2612-8CFC-514B-9EEA-E93A1964456E}" srcOrd="0" destOrd="0" presId="urn:microsoft.com/office/officeart/2005/8/layout/lProcess2"/>
    <dgm:cxn modelId="{E3B90901-D903-CF41-B904-6E4C41842CDA}" type="presOf" srcId="{843B71B4-70AC-4623-90C8-5BA59EC7924D}" destId="{8FCAD966-2F9D-49CD-8102-D9743785326D}" srcOrd="0" destOrd="0" presId="urn:microsoft.com/office/officeart/2005/8/layout/lProcess2"/>
    <dgm:cxn modelId="{00B3F41C-1493-4641-B5DD-1F173B78F021}" srcId="{39E05633-DF37-F24D-862A-213CB4FC1A53}" destId="{519A05EF-A4E7-3A41-A076-545800DD84B8}" srcOrd="1" destOrd="0" parTransId="{8824B672-D54D-0742-B5A1-3F2E0010B158}" sibTransId="{68A2DF33-9CB5-2542-9923-3F3489F83C87}"/>
    <dgm:cxn modelId="{987AAF20-6321-B842-9CF1-71F6F26AF779}" type="presOf" srcId="{84454C47-8AA2-AD4C-99D7-0C645926EAC2}" destId="{C008ED09-4207-0B40-8F15-AC1435058A9F}" srcOrd="1" destOrd="0" presId="urn:microsoft.com/office/officeart/2005/8/layout/lProcess2"/>
    <dgm:cxn modelId="{8FE7751D-BA43-465A-94AE-7B0C980343A1}" srcId="{519A05EF-A4E7-3A41-A076-545800DD84B8}" destId="{A0C1B9E0-A746-4128-9835-9FF1DD446FB7}" srcOrd="2" destOrd="0" parTransId="{9C4CBD38-B859-4127-91E1-550F343B3B1F}" sibTransId="{7D1F4925-AEE6-42C3-9824-7647775AFAA1}"/>
    <dgm:cxn modelId="{35375B97-8996-3D47-9F1C-D5288583E741}" type="presParOf" srcId="{D1439BE8-99DB-F849-B5BB-A69470507DB6}" destId="{D6A28AC2-3C55-3545-814B-26D64B463949}" srcOrd="0" destOrd="0" presId="urn:microsoft.com/office/officeart/2005/8/layout/lProcess2"/>
    <dgm:cxn modelId="{7C5BFCFA-A66A-0C47-BD73-FC9F85906680}" type="presParOf" srcId="{D6A28AC2-3C55-3545-814B-26D64B463949}" destId="{31377E67-CC7A-DE4F-9E38-79C2123014F3}" srcOrd="0" destOrd="0" presId="urn:microsoft.com/office/officeart/2005/8/layout/lProcess2"/>
    <dgm:cxn modelId="{FEDED74A-0E4B-594B-8C90-5B2549874B60}" type="presParOf" srcId="{D6A28AC2-3C55-3545-814B-26D64B463949}" destId="{2AF1267F-C88B-084E-B7D9-FC63179B93AD}" srcOrd="1" destOrd="0" presId="urn:microsoft.com/office/officeart/2005/8/layout/lProcess2"/>
    <dgm:cxn modelId="{4285B432-A189-7949-B80D-25D5D37FD335}" type="presParOf" srcId="{D6A28AC2-3C55-3545-814B-26D64B463949}" destId="{1A1CAC98-DD2C-C34D-92E2-1E352BE6D70F}" srcOrd="2" destOrd="0" presId="urn:microsoft.com/office/officeart/2005/8/layout/lProcess2"/>
    <dgm:cxn modelId="{DAA5A578-D19C-144A-96D3-9BE21C645DFD}" type="presParOf" srcId="{1A1CAC98-DD2C-C34D-92E2-1E352BE6D70F}" destId="{F9060E66-374A-3344-854B-228F45FF68E7}" srcOrd="0" destOrd="0" presId="urn:microsoft.com/office/officeart/2005/8/layout/lProcess2"/>
    <dgm:cxn modelId="{763C572B-8653-6E44-98F0-C54685776A2B}" type="presParOf" srcId="{F9060E66-374A-3344-854B-228F45FF68E7}" destId="{B0F63C3D-4438-415D-A9F9-85B2C5779C5B}" srcOrd="0" destOrd="0" presId="urn:microsoft.com/office/officeart/2005/8/layout/lProcess2"/>
    <dgm:cxn modelId="{37A14D4C-2E4C-FE43-B3AF-14491F7F4D53}" type="presParOf" srcId="{F9060E66-374A-3344-854B-228F45FF68E7}" destId="{D015026F-14EB-4076-B30B-12BFA1B49B04}" srcOrd="1" destOrd="0" presId="urn:microsoft.com/office/officeart/2005/8/layout/lProcess2"/>
    <dgm:cxn modelId="{66769409-C7F1-8347-91C3-6996029359DA}" type="presParOf" srcId="{F9060E66-374A-3344-854B-228F45FF68E7}" destId="{A8059178-3C27-D44D-A96E-B6553CF5E6F6}" srcOrd="2" destOrd="0" presId="urn:microsoft.com/office/officeart/2005/8/layout/lProcess2"/>
    <dgm:cxn modelId="{AABC7CCB-C979-D840-86B0-414B0CD4A8FE}" type="presParOf" srcId="{F9060E66-374A-3344-854B-228F45FF68E7}" destId="{2BF17571-2DAC-7C45-8D44-6C1938064102}" srcOrd="3" destOrd="0" presId="urn:microsoft.com/office/officeart/2005/8/layout/lProcess2"/>
    <dgm:cxn modelId="{4966985C-0C00-084E-A258-820F82A05D58}" type="presParOf" srcId="{F9060E66-374A-3344-854B-228F45FF68E7}" destId="{5E665BDC-4FE7-BE48-AD14-4BE5A4B0D7BC}" srcOrd="4" destOrd="0" presId="urn:microsoft.com/office/officeart/2005/8/layout/lProcess2"/>
    <dgm:cxn modelId="{061682CA-5394-F442-80F0-C8120FB2CD8E}" type="presParOf" srcId="{F9060E66-374A-3344-854B-228F45FF68E7}" destId="{8AFF8343-0E05-EE42-AE9A-D77A38C23FA0}" srcOrd="5" destOrd="0" presId="urn:microsoft.com/office/officeart/2005/8/layout/lProcess2"/>
    <dgm:cxn modelId="{60CEB375-3625-C04E-AB61-4531C580D8F6}" type="presParOf" srcId="{F9060E66-374A-3344-854B-228F45FF68E7}" destId="{8FCAD966-2F9D-49CD-8102-D9743785326D}" srcOrd="6" destOrd="0" presId="urn:microsoft.com/office/officeart/2005/8/layout/lProcess2"/>
    <dgm:cxn modelId="{E22F8EC4-E356-0748-8560-0C41E0F41299}" type="presParOf" srcId="{D1439BE8-99DB-F849-B5BB-A69470507DB6}" destId="{EB769F50-0DDD-AF43-997F-BAB307B8E676}" srcOrd="1" destOrd="0" presId="urn:microsoft.com/office/officeart/2005/8/layout/lProcess2"/>
    <dgm:cxn modelId="{4561F9FF-0A95-6C4C-86F4-71760D3482F3}" type="presParOf" srcId="{D1439BE8-99DB-F849-B5BB-A69470507DB6}" destId="{DE603B53-6379-0F46-B119-956A0B8F2740}" srcOrd="2" destOrd="0" presId="urn:microsoft.com/office/officeart/2005/8/layout/lProcess2"/>
    <dgm:cxn modelId="{2BCA4D6A-0EBD-E346-A1DF-F7CE5D81D842}" type="presParOf" srcId="{DE603B53-6379-0F46-B119-956A0B8F2740}" destId="{BA8E3237-B574-7C4C-AE9D-C3E917D0A867}" srcOrd="0" destOrd="0" presId="urn:microsoft.com/office/officeart/2005/8/layout/lProcess2"/>
    <dgm:cxn modelId="{D868F3AA-A426-864F-909B-1B6CD71B4F0E}" type="presParOf" srcId="{DE603B53-6379-0F46-B119-956A0B8F2740}" destId="{6E7C063D-B1D8-9A4C-B563-17307215B24F}" srcOrd="1" destOrd="0" presId="urn:microsoft.com/office/officeart/2005/8/layout/lProcess2"/>
    <dgm:cxn modelId="{9A4BE5C9-8795-DA4E-93AE-55974748E7FA}" type="presParOf" srcId="{DE603B53-6379-0F46-B119-956A0B8F2740}" destId="{DDFB2780-7EE5-0B47-AB53-61DC0D4FB09E}" srcOrd="2" destOrd="0" presId="urn:microsoft.com/office/officeart/2005/8/layout/lProcess2"/>
    <dgm:cxn modelId="{21F77A0A-6191-8044-85BC-19AE16A8B722}" type="presParOf" srcId="{DDFB2780-7EE5-0B47-AB53-61DC0D4FB09E}" destId="{119A1BF0-295A-3B46-B55B-6D5B95701820}" srcOrd="0" destOrd="0" presId="urn:microsoft.com/office/officeart/2005/8/layout/lProcess2"/>
    <dgm:cxn modelId="{CE3C46A2-5B35-3E4F-B277-FBB083D52D3A}" type="presParOf" srcId="{119A1BF0-295A-3B46-B55B-6D5B95701820}" destId="{A04E02B1-BEB2-B140-946B-E83C4BED9EC4}" srcOrd="0" destOrd="0" presId="urn:microsoft.com/office/officeart/2005/8/layout/lProcess2"/>
    <dgm:cxn modelId="{B19D668F-2DE4-9543-88E5-8AB0EF53C38F}" type="presParOf" srcId="{119A1BF0-295A-3B46-B55B-6D5B95701820}" destId="{9AE9A515-4AEA-2C48-AF7B-597D6FC205D0}" srcOrd="1" destOrd="0" presId="urn:microsoft.com/office/officeart/2005/8/layout/lProcess2"/>
    <dgm:cxn modelId="{EF3BB156-5E8A-B746-B941-AE3923C4CA23}" type="presParOf" srcId="{119A1BF0-295A-3B46-B55B-6D5B95701820}" destId="{D8ED2612-8CFC-514B-9EEA-E93A1964456E}" srcOrd="2" destOrd="0" presId="urn:microsoft.com/office/officeart/2005/8/layout/lProcess2"/>
    <dgm:cxn modelId="{5669ADCC-EE48-2643-A46F-D0BED0173A4E}" type="presParOf" srcId="{119A1BF0-295A-3B46-B55B-6D5B95701820}" destId="{5484BD05-405A-2D46-8577-8391397F5BDC}" srcOrd="3" destOrd="0" presId="urn:microsoft.com/office/officeart/2005/8/layout/lProcess2"/>
    <dgm:cxn modelId="{58ECC227-FC4C-E34B-8DC7-BEAC399C6ACB}" type="presParOf" srcId="{119A1BF0-295A-3B46-B55B-6D5B95701820}" destId="{F0C2129D-8000-4769-BD59-C49C31927C36}" srcOrd="4" destOrd="0" presId="urn:microsoft.com/office/officeart/2005/8/layout/lProcess2"/>
    <dgm:cxn modelId="{49EFF119-3FB4-6E4B-9438-2248573D8EB9}" type="presParOf" srcId="{D1439BE8-99DB-F849-B5BB-A69470507DB6}" destId="{A0B716DF-C7BC-194E-AAB5-258C777AB036}" srcOrd="3" destOrd="0" presId="urn:microsoft.com/office/officeart/2005/8/layout/lProcess2"/>
    <dgm:cxn modelId="{3D4B4CBC-C05D-C64B-BF62-F2701DA94E80}" type="presParOf" srcId="{D1439BE8-99DB-F849-B5BB-A69470507DB6}" destId="{1073486F-3DB8-8249-84AE-CCE484A48F63}" srcOrd="4" destOrd="0" presId="urn:microsoft.com/office/officeart/2005/8/layout/lProcess2"/>
    <dgm:cxn modelId="{D9756D77-759E-AF44-82C7-6C3A3C61DA14}" type="presParOf" srcId="{1073486F-3DB8-8249-84AE-CCE484A48F63}" destId="{9A55328C-310C-1749-A7E2-583F557B4B32}" srcOrd="0" destOrd="0" presId="urn:microsoft.com/office/officeart/2005/8/layout/lProcess2"/>
    <dgm:cxn modelId="{8BFA2C15-C7CC-AC41-B4AC-0379D7C9D1F6}" type="presParOf" srcId="{1073486F-3DB8-8249-84AE-CCE484A48F63}" destId="{C008ED09-4207-0B40-8F15-AC1435058A9F}" srcOrd="1" destOrd="0" presId="urn:microsoft.com/office/officeart/2005/8/layout/lProcess2"/>
    <dgm:cxn modelId="{C8594740-A15A-7E4F-A49D-5F7B5729367E}" type="presParOf" srcId="{1073486F-3DB8-8249-84AE-CCE484A48F63}" destId="{1B7AFACC-362D-2F41-8E7B-2C54E5B78A5E}" srcOrd="2" destOrd="0" presId="urn:microsoft.com/office/officeart/2005/8/layout/lProcess2"/>
    <dgm:cxn modelId="{5BD4DBBD-4209-3F41-A2F2-05D9276CC4B1}" type="presParOf" srcId="{1B7AFACC-362D-2F41-8E7B-2C54E5B78A5E}" destId="{0D246290-975C-5447-B326-EF44659C72BC}" srcOrd="0" destOrd="0" presId="urn:microsoft.com/office/officeart/2005/8/layout/lProcess2"/>
    <dgm:cxn modelId="{B62EA1D7-A312-2A4E-9BA3-6F98FB292C7D}" type="presParOf" srcId="{0D246290-975C-5447-B326-EF44659C72BC}" destId="{FCC94D68-34CB-0143-8FE2-468ABFF80FC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04EA1-FF68-5A42-9889-EE52823E3D2A}">
      <dsp:nvSpPr>
        <dsp:cNvPr id="0" name=""/>
        <dsp:cNvSpPr/>
      </dsp:nvSpPr>
      <dsp:spPr>
        <a:xfrm>
          <a:off x="5289602" y="897"/>
          <a:ext cx="1710194" cy="17101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baseline="0" dirty="0" smtClean="0"/>
            <a:t>HOW TO</a:t>
          </a:r>
          <a:endParaRPr lang="en-GB" sz="2000" kern="1200" dirty="0"/>
        </a:p>
      </dsp:txBody>
      <dsp:txXfrm>
        <a:off x="5540054" y="251349"/>
        <a:ext cx="1209290" cy="1209290"/>
      </dsp:txXfrm>
    </dsp:sp>
    <dsp:sp modelId="{6E596737-19D7-E64B-B743-70ED03724E43}">
      <dsp:nvSpPr>
        <dsp:cNvPr id="0" name=""/>
        <dsp:cNvSpPr/>
      </dsp:nvSpPr>
      <dsp:spPr>
        <a:xfrm rot="2160000">
          <a:off x="6945898" y="1314886"/>
          <a:ext cx="455258" cy="577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58940" y="1390185"/>
        <a:ext cx="318681" cy="346314"/>
      </dsp:txXfrm>
    </dsp:sp>
    <dsp:sp modelId="{A2CBBF80-BB91-8C4A-A453-91398622469C}">
      <dsp:nvSpPr>
        <dsp:cNvPr id="0" name=""/>
        <dsp:cNvSpPr/>
      </dsp:nvSpPr>
      <dsp:spPr>
        <a:xfrm>
          <a:off x="7368106" y="1511018"/>
          <a:ext cx="1710194" cy="17101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baseline="0" dirty="0" smtClean="0"/>
            <a:t>NURTURE</a:t>
          </a:r>
          <a:endParaRPr lang="en-GB" sz="2000" kern="1200" dirty="0"/>
        </a:p>
      </dsp:txBody>
      <dsp:txXfrm>
        <a:off x="7618558" y="1761470"/>
        <a:ext cx="1209290" cy="1209290"/>
      </dsp:txXfrm>
    </dsp:sp>
    <dsp:sp modelId="{E22550E9-C6C2-5641-AD0D-F3F42C0FCC68}">
      <dsp:nvSpPr>
        <dsp:cNvPr id="0" name=""/>
        <dsp:cNvSpPr/>
      </dsp:nvSpPr>
      <dsp:spPr>
        <a:xfrm rot="6480000">
          <a:off x="7602597" y="3286980"/>
          <a:ext cx="455258" cy="577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7691988" y="3337472"/>
        <a:ext cx="318681" cy="346314"/>
      </dsp:txXfrm>
    </dsp:sp>
    <dsp:sp modelId="{D8D59291-8052-7848-B32B-E8F31D394E83}">
      <dsp:nvSpPr>
        <dsp:cNvPr id="0" name=""/>
        <dsp:cNvSpPr/>
      </dsp:nvSpPr>
      <dsp:spPr>
        <a:xfrm>
          <a:off x="6574188" y="3954446"/>
          <a:ext cx="1710194" cy="17101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baseline="0" dirty="0" smtClean="0"/>
            <a:t>A STUDENT</a:t>
          </a:r>
          <a:endParaRPr lang="en-GB" sz="2000" kern="1200" dirty="0"/>
        </a:p>
      </dsp:txBody>
      <dsp:txXfrm>
        <a:off x="6824640" y="4204898"/>
        <a:ext cx="1209290" cy="1209290"/>
      </dsp:txXfrm>
    </dsp:sp>
    <dsp:sp modelId="{977BA524-6263-C540-9421-B46C03967F3A}">
      <dsp:nvSpPr>
        <dsp:cNvPr id="0" name=""/>
        <dsp:cNvSpPr/>
      </dsp:nvSpPr>
      <dsp:spPr>
        <a:xfrm rot="10800000">
          <a:off x="5929955" y="4520948"/>
          <a:ext cx="455258" cy="577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6066532" y="4636386"/>
        <a:ext cx="318681" cy="346314"/>
      </dsp:txXfrm>
    </dsp:sp>
    <dsp:sp modelId="{C47F2401-2B3D-D84C-A4DD-932FB0F41FFA}">
      <dsp:nvSpPr>
        <dsp:cNvPr id="0" name=""/>
        <dsp:cNvSpPr/>
      </dsp:nvSpPr>
      <dsp:spPr>
        <a:xfrm>
          <a:off x="4005016" y="3954446"/>
          <a:ext cx="1710194" cy="17101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baseline="0" dirty="0" smtClean="0"/>
            <a:t>TO BE</a:t>
          </a:r>
          <a:endParaRPr lang="en-GB" sz="2000" kern="1200" dirty="0"/>
        </a:p>
      </dsp:txBody>
      <dsp:txXfrm>
        <a:off x="4255468" y="4204898"/>
        <a:ext cx="1209290" cy="1209290"/>
      </dsp:txXfrm>
    </dsp:sp>
    <dsp:sp modelId="{E9BAAB5B-2AF2-8F48-A891-493C5C913931}">
      <dsp:nvSpPr>
        <dsp:cNvPr id="0" name=""/>
        <dsp:cNvSpPr/>
      </dsp:nvSpPr>
      <dsp:spPr>
        <a:xfrm rot="15120000">
          <a:off x="4239507" y="3311488"/>
          <a:ext cx="455258" cy="577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4328898" y="3491872"/>
        <a:ext cx="318681" cy="346314"/>
      </dsp:txXfrm>
    </dsp:sp>
    <dsp:sp modelId="{381A3E27-D721-E04E-BB49-951AF08F0B6B}">
      <dsp:nvSpPr>
        <dsp:cNvPr id="0" name=""/>
        <dsp:cNvSpPr/>
      </dsp:nvSpPr>
      <dsp:spPr>
        <a:xfrm>
          <a:off x="3211098" y="1511018"/>
          <a:ext cx="1710194" cy="17101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baseline="0" dirty="0" smtClean="0"/>
            <a:t>A HOLISTIC THINKER?</a:t>
          </a:r>
          <a:endParaRPr lang="en-GB" sz="2000" kern="1200" dirty="0"/>
        </a:p>
      </dsp:txBody>
      <dsp:txXfrm>
        <a:off x="3461550" y="1761470"/>
        <a:ext cx="1209290" cy="1209290"/>
      </dsp:txXfrm>
    </dsp:sp>
    <dsp:sp modelId="{E6D484DC-0F1E-7243-93DE-5445D0958B2B}">
      <dsp:nvSpPr>
        <dsp:cNvPr id="0" name=""/>
        <dsp:cNvSpPr/>
      </dsp:nvSpPr>
      <dsp:spPr>
        <a:xfrm rot="19440000">
          <a:off x="4867394" y="1330033"/>
          <a:ext cx="455258" cy="577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880436" y="1485610"/>
        <a:ext cx="318681" cy="346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C50E-EDCA-2F4C-B190-180180C29D4C}">
      <dsp:nvSpPr>
        <dsp:cNvPr id="0" name=""/>
        <dsp:cNvSpPr/>
      </dsp:nvSpPr>
      <dsp:spPr>
        <a:xfrm rot="5400000">
          <a:off x="3291405" y="-516118"/>
          <a:ext cx="915292" cy="19475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Ability</a:t>
          </a:r>
          <a:endParaRPr lang="en-US" sz="1800" kern="1200" dirty="0"/>
        </a:p>
      </dsp:txBody>
      <dsp:txXfrm rot="-5400000">
        <a:off x="3099874" y="152550"/>
        <a:ext cx="1298354" cy="610194"/>
      </dsp:txXfrm>
    </dsp:sp>
    <dsp:sp modelId="{9D8CD02C-C496-4D47-B8D2-513E109DB45A}">
      <dsp:nvSpPr>
        <dsp:cNvPr id="0" name=""/>
        <dsp:cNvSpPr/>
      </dsp:nvSpPr>
      <dsp:spPr>
        <a:xfrm>
          <a:off x="5198060" y="183767"/>
          <a:ext cx="102146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</a:t>
          </a:r>
          <a:endParaRPr lang="en-US" sz="1800" kern="1200" dirty="0"/>
        </a:p>
      </dsp:txBody>
      <dsp:txXfrm>
        <a:off x="5198060" y="183767"/>
        <a:ext cx="1021466" cy="549175"/>
      </dsp:txXfrm>
    </dsp:sp>
    <dsp:sp modelId="{CDBCF676-DAFF-0A46-96C0-34E2FE37F358}">
      <dsp:nvSpPr>
        <dsp:cNvPr id="0" name=""/>
        <dsp:cNvSpPr/>
      </dsp:nvSpPr>
      <dsp:spPr>
        <a:xfrm rot="5400000">
          <a:off x="1645332" y="76247"/>
          <a:ext cx="915292" cy="7963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 rot="-5400000">
        <a:off x="1828917" y="159386"/>
        <a:ext cx="548122" cy="630026"/>
      </dsp:txXfrm>
    </dsp:sp>
    <dsp:sp modelId="{9506E810-3A79-484D-BFC6-5B40B39EC062}">
      <dsp:nvSpPr>
        <dsp:cNvPr id="0" name=""/>
        <dsp:cNvSpPr/>
      </dsp:nvSpPr>
      <dsp:spPr>
        <a:xfrm rot="5400000">
          <a:off x="2073689" y="548767"/>
          <a:ext cx="915292" cy="19184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see</a:t>
          </a:r>
          <a:endParaRPr lang="en-US" sz="2000" kern="1200" dirty="0"/>
        </a:p>
      </dsp:txBody>
      <dsp:txXfrm rot="-5400000">
        <a:off x="1891863" y="1202878"/>
        <a:ext cx="1278945" cy="610194"/>
      </dsp:txXfrm>
    </dsp:sp>
    <dsp:sp modelId="{CB94ACB5-07D6-F548-B4A7-76DE9960D651}">
      <dsp:nvSpPr>
        <dsp:cNvPr id="0" name=""/>
        <dsp:cNvSpPr/>
      </dsp:nvSpPr>
      <dsp:spPr>
        <a:xfrm>
          <a:off x="2924472" y="960667"/>
          <a:ext cx="98851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6F322-AB06-6D42-AB59-4580C4BB9C1C}">
      <dsp:nvSpPr>
        <dsp:cNvPr id="0" name=""/>
        <dsp:cNvSpPr/>
      </dsp:nvSpPr>
      <dsp:spPr>
        <a:xfrm rot="5400000">
          <a:off x="5508008" y="821058"/>
          <a:ext cx="915292" cy="7963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 rot="-5400000">
        <a:off x="5691593" y="904197"/>
        <a:ext cx="548122" cy="630026"/>
      </dsp:txXfrm>
    </dsp:sp>
    <dsp:sp modelId="{C4AA9DE4-9208-3848-B375-6F21ABDEB39B}">
      <dsp:nvSpPr>
        <dsp:cNvPr id="0" name=""/>
        <dsp:cNvSpPr/>
      </dsp:nvSpPr>
      <dsp:spPr>
        <a:xfrm rot="5400000">
          <a:off x="4318097" y="1327147"/>
          <a:ext cx="915292" cy="13700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</a:t>
          </a:r>
          <a:endParaRPr lang="en-US" sz="2400" kern="1200" dirty="0"/>
        </a:p>
      </dsp:txBody>
      <dsp:txXfrm rot="-5400000">
        <a:off x="4319070" y="1707059"/>
        <a:ext cx="913346" cy="610194"/>
      </dsp:txXfrm>
    </dsp:sp>
    <dsp:sp modelId="{76D1E3C9-69C5-5D40-9457-75942C39B94E}">
      <dsp:nvSpPr>
        <dsp:cNvPr id="0" name=""/>
        <dsp:cNvSpPr/>
      </dsp:nvSpPr>
      <dsp:spPr>
        <a:xfrm>
          <a:off x="5198060" y="1737568"/>
          <a:ext cx="102146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65F70-C17F-E44B-B8A0-7C1DA23D6FAD}">
      <dsp:nvSpPr>
        <dsp:cNvPr id="0" name=""/>
        <dsp:cNvSpPr/>
      </dsp:nvSpPr>
      <dsp:spPr>
        <a:xfrm rot="5400000">
          <a:off x="329876" y="1870679"/>
          <a:ext cx="915292" cy="7963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 rot="-5400000">
        <a:off x="513461" y="1953818"/>
        <a:ext cx="548122" cy="630026"/>
      </dsp:txXfrm>
    </dsp:sp>
    <dsp:sp modelId="{B53B65AD-F93B-FC47-83AE-51B2F7BE536E}">
      <dsp:nvSpPr>
        <dsp:cNvPr id="0" name=""/>
        <dsp:cNvSpPr/>
      </dsp:nvSpPr>
      <dsp:spPr>
        <a:xfrm rot="5400000">
          <a:off x="1929311" y="1823214"/>
          <a:ext cx="915292" cy="225253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whole</a:t>
          </a:r>
          <a:endParaRPr lang="en-US" sz="1800" kern="1200" dirty="0"/>
        </a:p>
      </dsp:txBody>
      <dsp:txXfrm rot="-5400000">
        <a:off x="1636114" y="2644382"/>
        <a:ext cx="1501687" cy="610194"/>
      </dsp:txXfrm>
    </dsp:sp>
    <dsp:sp modelId="{A647AE14-E0F4-7847-8A54-3BB7FD0EF4CE}">
      <dsp:nvSpPr>
        <dsp:cNvPr id="0" name=""/>
        <dsp:cNvSpPr/>
      </dsp:nvSpPr>
      <dsp:spPr>
        <a:xfrm>
          <a:off x="2924472" y="2514469"/>
          <a:ext cx="98851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BAF4A-5519-E849-820F-9D7AA945E5E2}">
      <dsp:nvSpPr>
        <dsp:cNvPr id="0" name=""/>
        <dsp:cNvSpPr/>
      </dsp:nvSpPr>
      <dsp:spPr>
        <a:xfrm rot="5400000">
          <a:off x="4698326" y="2711742"/>
          <a:ext cx="915292" cy="7963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 rot="-5400000">
        <a:off x="4881911" y="2794881"/>
        <a:ext cx="548122" cy="630026"/>
      </dsp:txXfrm>
    </dsp:sp>
    <dsp:sp modelId="{07AAE03F-2497-0A40-8A29-705C63F71765}">
      <dsp:nvSpPr>
        <dsp:cNvPr id="0" name=""/>
        <dsp:cNvSpPr/>
      </dsp:nvSpPr>
      <dsp:spPr>
        <a:xfrm rot="5400000">
          <a:off x="6596079" y="2309872"/>
          <a:ext cx="915292" cy="21592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picture</a:t>
          </a:r>
          <a:endParaRPr lang="en-US" sz="1800" kern="1200" dirty="0"/>
        </a:p>
      </dsp:txBody>
      <dsp:txXfrm rot="-5400000">
        <a:off x="6333974" y="3084401"/>
        <a:ext cx="1439502" cy="610194"/>
      </dsp:txXfrm>
    </dsp:sp>
    <dsp:sp modelId="{2FF4E7A5-1938-904B-AC4B-4BD1542C16D9}">
      <dsp:nvSpPr>
        <dsp:cNvPr id="0" name=""/>
        <dsp:cNvSpPr/>
      </dsp:nvSpPr>
      <dsp:spPr>
        <a:xfrm>
          <a:off x="5198060" y="3291369"/>
          <a:ext cx="102146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B6D34-68D7-D144-9734-FE8C7F63D56D}">
      <dsp:nvSpPr>
        <dsp:cNvPr id="0" name=""/>
        <dsp:cNvSpPr/>
      </dsp:nvSpPr>
      <dsp:spPr>
        <a:xfrm rot="5400000">
          <a:off x="3458088" y="3167805"/>
          <a:ext cx="915292" cy="7963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 rot="-5400000">
        <a:off x="3641673" y="3250944"/>
        <a:ext cx="548122" cy="630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75A9A-2254-804D-AD8F-DA295D9FD413}">
      <dsp:nvSpPr>
        <dsp:cNvPr id="0" name=""/>
        <dsp:cNvSpPr/>
      </dsp:nvSpPr>
      <dsp:spPr>
        <a:xfrm rot="5400000">
          <a:off x="2999198" y="-883850"/>
          <a:ext cx="915220" cy="294132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Understands</a:t>
          </a:r>
          <a:endParaRPr lang="en-US" sz="2000" kern="1200" dirty="0"/>
        </a:p>
      </dsp:txBody>
      <dsp:txXfrm rot="-5400000">
        <a:off x="2476367" y="281739"/>
        <a:ext cx="1960882" cy="610146"/>
      </dsp:txXfrm>
    </dsp:sp>
    <dsp:sp modelId="{EF5ED808-1455-0348-B215-BB5BBB8E7E9B}">
      <dsp:nvSpPr>
        <dsp:cNvPr id="0" name=""/>
        <dsp:cNvSpPr/>
      </dsp:nvSpPr>
      <dsp:spPr>
        <a:xfrm>
          <a:off x="5739971" y="183912"/>
          <a:ext cx="1021385" cy="54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</a:t>
          </a:r>
          <a:endParaRPr lang="en-US" sz="2000" kern="1200" dirty="0"/>
        </a:p>
      </dsp:txBody>
      <dsp:txXfrm>
        <a:off x="5739971" y="183912"/>
        <a:ext cx="1021385" cy="549132"/>
      </dsp:txXfrm>
    </dsp:sp>
    <dsp:sp modelId="{62C40743-8DCD-614F-A2C4-231A0E52FAF3}">
      <dsp:nvSpPr>
        <dsp:cNvPr id="0" name=""/>
        <dsp:cNvSpPr/>
      </dsp:nvSpPr>
      <dsp:spPr>
        <a:xfrm rot="5400000">
          <a:off x="374627" y="204743"/>
          <a:ext cx="915220" cy="7962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558197" y="287876"/>
        <a:ext cx="548079" cy="629976"/>
      </dsp:txXfrm>
    </dsp:sp>
    <dsp:sp modelId="{C4060909-224C-2A45-96F3-FAAADE1A7232}">
      <dsp:nvSpPr>
        <dsp:cNvPr id="0" name=""/>
        <dsp:cNvSpPr/>
      </dsp:nvSpPr>
      <dsp:spPr>
        <a:xfrm rot="5400000">
          <a:off x="1563581" y="-63975"/>
          <a:ext cx="915220" cy="404238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interdependencies</a:t>
          </a:r>
          <a:endParaRPr lang="en-US" sz="2000" kern="1200" dirty="0"/>
        </a:p>
      </dsp:txBody>
      <dsp:txXfrm rot="-5400000">
        <a:off x="673730" y="1652143"/>
        <a:ext cx="2694922" cy="610146"/>
      </dsp:txXfrm>
    </dsp:sp>
    <dsp:sp modelId="{E5B0D895-7AC4-4042-88FC-1D60C9DCF4A1}">
      <dsp:nvSpPr>
        <dsp:cNvPr id="0" name=""/>
        <dsp:cNvSpPr/>
      </dsp:nvSpPr>
      <dsp:spPr>
        <a:xfrm>
          <a:off x="3707951" y="960751"/>
          <a:ext cx="988437" cy="54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of</a:t>
          </a:r>
          <a:endParaRPr lang="en-US" sz="2000" kern="1200" dirty="0"/>
        </a:p>
      </dsp:txBody>
      <dsp:txXfrm>
        <a:off x="3707951" y="960751"/>
        <a:ext cx="988437" cy="549132"/>
      </dsp:txXfrm>
    </dsp:sp>
    <dsp:sp modelId="{5FC0960A-8F3A-A540-A286-BBAC2A56E9CE}">
      <dsp:nvSpPr>
        <dsp:cNvPr id="0" name=""/>
        <dsp:cNvSpPr/>
      </dsp:nvSpPr>
      <dsp:spPr>
        <a:xfrm rot="5400000">
          <a:off x="5529788" y="837196"/>
          <a:ext cx="915220" cy="7962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5713358" y="920329"/>
        <a:ext cx="548079" cy="629976"/>
      </dsp:txXfrm>
    </dsp:sp>
    <dsp:sp modelId="{5173C12D-F4D6-7940-8681-65E717020C9B}">
      <dsp:nvSpPr>
        <dsp:cNvPr id="0" name=""/>
        <dsp:cNvSpPr/>
      </dsp:nvSpPr>
      <dsp:spPr>
        <a:xfrm rot="5400000">
          <a:off x="6994760" y="782119"/>
          <a:ext cx="915220" cy="300550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various</a:t>
          </a:r>
          <a:endParaRPr lang="en-US" sz="2000" kern="1200" dirty="0"/>
        </a:p>
      </dsp:txBody>
      <dsp:txXfrm rot="-5400000">
        <a:off x="6450534" y="1979800"/>
        <a:ext cx="2003673" cy="610146"/>
      </dsp:txXfrm>
    </dsp:sp>
    <dsp:sp modelId="{145338D7-5C22-9246-A7B7-A57506DEAD9D}">
      <dsp:nvSpPr>
        <dsp:cNvPr id="0" name=""/>
        <dsp:cNvSpPr/>
      </dsp:nvSpPr>
      <dsp:spPr>
        <a:xfrm>
          <a:off x="5723925" y="1737590"/>
          <a:ext cx="1021385" cy="54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4CF14-4D19-FB42-BD90-5ED01379DE00}">
      <dsp:nvSpPr>
        <dsp:cNvPr id="0" name=""/>
        <dsp:cNvSpPr/>
      </dsp:nvSpPr>
      <dsp:spPr>
        <a:xfrm rot="5400000">
          <a:off x="4433267" y="1630079"/>
          <a:ext cx="915220" cy="7962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4616837" y="1713212"/>
        <a:ext cx="548079" cy="629976"/>
      </dsp:txXfrm>
    </dsp:sp>
    <dsp:sp modelId="{67CD92E9-10FC-004E-AA4E-7CB986B0B142}">
      <dsp:nvSpPr>
        <dsp:cNvPr id="0" name=""/>
        <dsp:cNvSpPr/>
      </dsp:nvSpPr>
      <dsp:spPr>
        <a:xfrm rot="5400000">
          <a:off x="1186707" y="1866577"/>
          <a:ext cx="915220" cy="26148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component</a:t>
          </a:r>
          <a:endParaRPr lang="en-US" sz="2000" kern="1200" dirty="0"/>
        </a:p>
      </dsp:txBody>
      <dsp:txXfrm rot="-5400000">
        <a:off x="772696" y="2868936"/>
        <a:ext cx="1743242" cy="610146"/>
      </dsp:txXfrm>
    </dsp:sp>
    <dsp:sp modelId="{0A03CB49-3BBD-964F-8904-CBA6E4821CB3}">
      <dsp:nvSpPr>
        <dsp:cNvPr id="0" name=""/>
        <dsp:cNvSpPr/>
      </dsp:nvSpPr>
      <dsp:spPr>
        <a:xfrm>
          <a:off x="3480061" y="2514429"/>
          <a:ext cx="988437" cy="54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05897-F521-284B-B6FC-C2105B49DB4C}">
      <dsp:nvSpPr>
        <dsp:cNvPr id="0" name=""/>
        <dsp:cNvSpPr/>
      </dsp:nvSpPr>
      <dsp:spPr>
        <a:xfrm rot="5400000">
          <a:off x="8205520" y="2631513"/>
          <a:ext cx="915220" cy="7962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8389090" y="2714646"/>
        <a:ext cx="548079" cy="629976"/>
      </dsp:txXfrm>
    </dsp:sp>
    <dsp:sp modelId="{2DFBE6DB-C533-024E-98BB-4F2CB77B7A25}">
      <dsp:nvSpPr>
        <dsp:cNvPr id="0" name=""/>
        <dsp:cNvSpPr/>
      </dsp:nvSpPr>
      <dsp:spPr>
        <a:xfrm rot="5400000">
          <a:off x="6028611" y="2306787"/>
          <a:ext cx="915220" cy="235765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parts</a:t>
          </a:r>
          <a:endParaRPr lang="en-US" sz="2000" kern="1200" dirty="0"/>
        </a:p>
      </dsp:txBody>
      <dsp:txXfrm rot="-5400000">
        <a:off x="5700336" y="3180542"/>
        <a:ext cx="1571770" cy="610146"/>
      </dsp:txXfrm>
    </dsp:sp>
    <dsp:sp modelId="{1957D998-A49D-2E48-8BC8-0DFF37E8A9B3}">
      <dsp:nvSpPr>
        <dsp:cNvPr id="0" name=""/>
        <dsp:cNvSpPr/>
      </dsp:nvSpPr>
      <dsp:spPr>
        <a:xfrm>
          <a:off x="5753468" y="3291268"/>
          <a:ext cx="1021385" cy="54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88319-3DE1-DF4D-A3C7-28DDE85F85B5}">
      <dsp:nvSpPr>
        <dsp:cNvPr id="0" name=""/>
        <dsp:cNvSpPr/>
      </dsp:nvSpPr>
      <dsp:spPr>
        <a:xfrm rot="5400000">
          <a:off x="4013635" y="3167713"/>
          <a:ext cx="915220" cy="7962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4197205" y="3250846"/>
        <a:ext cx="548079" cy="629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A7A69-2BFD-D446-9633-226D87D8CDB1}">
      <dsp:nvSpPr>
        <dsp:cNvPr id="0" name=""/>
        <dsp:cNvSpPr/>
      </dsp:nvSpPr>
      <dsp:spPr>
        <a:xfrm>
          <a:off x="1674028" y="0"/>
          <a:ext cx="2025749" cy="202574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Curriculum Structure: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Fluid &amp; Organic</a:t>
          </a:r>
        </a:p>
      </dsp:txBody>
      <dsp:txXfrm>
        <a:off x="2180465" y="1012875"/>
        <a:ext cx="1012875" cy="1012874"/>
      </dsp:txXfrm>
    </dsp:sp>
    <dsp:sp modelId="{7D4D6682-660C-B04D-A36B-B5B21B2BD438}">
      <dsp:nvSpPr>
        <dsp:cNvPr id="0" name=""/>
        <dsp:cNvSpPr/>
      </dsp:nvSpPr>
      <dsp:spPr>
        <a:xfrm>
          <a:off x="661153" y="2025749"/>
          <a:ext cx="2025749" cy="202574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Learning Delivery: Transformative</a:t>
          </a:r>
        </a:p>
      </dsp:txBody>
      <dsp:txXfrm>
        <a:off x="1167590" y="3038624"/>
        <a:ext cx="1012875" cy="1012874"/>
      </dsp:txXfrm>
    </dsp:sp>
    <dsp:sp modelId="{37EF83DF-31CB-C74D-90E7-C0789B5CEABA}">
      <dsp:nvSpPr>
        <dsp:cNvPr id="0" name=""/>
        <dsp:cNvSpPr/>
      </dsp:nvSpPr>
      <dsp:spPr>
        <a:xfrm rot="10800000">
          <a:off x="1674028" y="2025749"/>
          <a:ext cx="2025749" cy="2025749"/>
        </a:xfrm>
        <a:prstGeom prst="triangle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bg1"/>
              </a:solidFill>
            </a:rPr>
            <a:t>CONSTRUCTIVE ALIGNEMNT</a:t>
          </a:r>
        </a:p>
      </dsp:txBody>
      <dsp:txXfrm rot="10800000">
        <a:off x="2180465" y="2025749"/>
        <a:ext cx="1012875" cy="1012874"/>
      </dsp:txXfrm>
    </dsp:sp>
    <dsp:sp modelId="{624020D0-1A67-314A-892E-87FE0A81E640}">
      <dsp:nvSpPr>
        <dsp:cNvPr id="0" name=""/>
        <dsp:cNvSpPr/>
      </dsp:nvSpPr>
      <dsp:spPr>
        <a:xfrm>
          <a:off x="2686903" y="2025749"/>
          <a:ext cx="2025749" cy="202574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Alternative Assessments</a:t>
          </a:r>
        </a:p>
      </dsp:txBody>
      <dsp:txXfrm>
        <a:off x="3193340" y="3038624"/>
        <a:ext cx="1012875" cy="10128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A7A69-2BFD-D446-9633-226D87D8CDB1}">
      <dsp:nvSpPr>
        <dsp:cNvPr id="0" name=""/>
        <dsp:cNvSpPr/>
      </dsp:nvSpPr>
      <dsp:spPr>
        <a:xfrm>
          <a:off x="1768490" y="17965"/>
          <a:ext cx="4872801" cy="259248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Curriculum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Structure: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Fluid &amp; Organic</a:t>
          </a:r>
          <a:endParaRPr lang="en-US" sz="2000" kern="1200" dirty="0"/>
        </a:p>
      </dsp:txBody>
      <dsp:txXfrm>
        <a:off x="2986690" y="1314206"/>
        <a:ext cx="2436401" cy="1296240"/>
      </dsp:txXfrm>
    </dsp:sp>
    <dsp:sp modelId="{7D4D6682-660C-B04D-A36B-B5B21B2BD438}">
      <dsp:nvSpPr>
        <dsp:cNvPr id="0" name=""/>
        <dsp:cNvSpPr/>
      </dsp:nvSpPr>
      <dsp:spPr>
        <a:xfrm>
          <a:off x="0" y="2592481"/>
          <a:ext cx="3996205" cy="259248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Learning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Delivery: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Transformative</a:t>
          </a:r>
          <a:endParaRPr lang="en-US" sz="1800" kern="1200" dirty="0"/>
        </a:p>
      </dsp:txBody>
      <dsp:txXfrm>
        <a:off x="999051" y="3888722"/>
        <a:ext cx="1998103" cy="1296240"/>
      </dsp:txXfrm>
    </dsp:sp>
    <dsp:sp modelId="{37EF83DF-31CB-C74D-90E7-C0789B5CEABA}">
      <dsp:nvSpPr>
        <dsp:cNvPr id="0" name=""/>
        <dsp:cNvSpPr/>
      </dsp:nvSpPr>
      <dsp:spPr>
        <a:xfrm rot="10800000">
          <a:off x="2396738" y="3020966"/>
          <a:ext cx="3668879" cy="1778960"/>
        </a:xfrm>
        <a:prstGeom prst="triangl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CONSTRUCTIVE ALIGNEMNT</a:t>
          </a:r>
          <a:endParaRPr lang="en-US" sz="1600" b="1" kern="1200" dirty="0">
            <a:solidFill>
              <a:schemeClr val="tx1"/>
            </a:solidFill>
          </a:endParaRPr>
        </a:p>
      </dsp:txBody>
      <dsp:txXfrm rot="10800000">
        <a:off x="3313958" y="3020966"/>
        <a:ext cx="1834439" cy="889480"/>
      </dsp:txXfrm>
    </dsp:sp>
    <dsp:sp modelId="{624020D0-1A67-314A-892E-87FE0A81E640}">
      <dsp:nvSpPr>
        <dsp:cNvPr id="0" name=""/>
        <dsp:cNvSpPr/>
      </dsp:nvSpPr>
      <dsp:spPr>
        <a:xfrm>
          <a:off x="4599181" y="2592481"/>
          <a:ext cx="3730683" cy="259248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Alternative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Assessments</a:t>
          </a:r>
          <a:endParaRPr lang="en-US" sz="2000" kern="1200" dirty="0"/>
        </a:p>
      </dsp:txBody>
      <dsp:txXfrm>
        <a:off x="5531852" y="3888722"/>
        <a:ext cx="1865341" cy="1296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77E67-CC7A-DE4F-9E38-79C2123014F3}">
      <dsp:nvSpPr>
        <dsp:cNvPr id="0" name=""/>
        <dsp:cNvSpPr/>
      </dsp:nvSpPr>
      <dsp:spPr>
        <a:xfrm>
          <a:off x="0" y="0"/>
          <a:ext cx="2248787" cy="44132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1" kern="1200"/>
            <a:t>Fluid and Organic Curriculum Structure</a:t>
          </a:r>
          <a:endParaRPr lang="en-US" sz="2400" b="1" kern="1200" dirty="0"/>
        </a:p>
      </dsp:txBody>
      <dsp:txXfrm>
        <a:off x="0" y="0"/>
        <a:ext cx="2248787" cy="1323975"/>
      </dsp:txXfrm>
    </dsp:sp>
    <dsp:sp modelId="{B0F63C3D-4438-415D-A9F9-85B2C5779C5B}">
      <dsp:nvSpPr>
        <dsp:cNvPr id="0" name=""/>
        <dsp:cNvSpPr/>
      </dsp:nvSpPr>
      <dsp:spPr>
        <a:xfrm>
          <a:off x="199889" y="1028512"/>
          <a:ext cx="1822791" cy="969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Convergent,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Multi/Inter/Trans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Disciplines  </a:t>
          </a:r>
        </a:p>
      </dsp:txBody>
      <dsp:txXfrm>
        <a:off x="228278" y="1056901"/>
        <a:ext cx="1766013" cy="912487"/>
      </dsp:txXfrm>
    </dsp:sp>
    <dsp:sp modelId="{A8059178-3C27-D44D-A96E-B6553CF5E6F6}">
      <dsp:nvSpPr>
        <dsp:cNvPr id="0" name=""/>
        <dsp:cNvSpPr/>
      </dsp:nvSpPr>
      <dsp:spPr>
        <a:xfrm>
          <a:off x="279834" y="2106318"/>
          <a:ext cx="1743768" cy="716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Flexible &amp; non-conventional</a:t>
          </a:r>
          <a:endParaRPr lang="en-US" sz="1600" kern="1200" dirty="0"/>
        </a:p>
      </dsp:txBody>
      <dsp:txXfrm>
        <a:off x="300820" y="2127304"/>
        <a:ext cx="1701796" cy="674552"/>
      </dsp:txXfrm>
    </dsp:sp>
    <dsp:sp modelId="{5E665BDC-4FE7-BE48-AD14-4BE5A4B0D7BC}">
      <dsp:nvSpPr>
        <dsp:cNvPr id="0" name=""/>
        <dsp:cNvSpPr/>
      </dsp:nvSpPr>
      <dsp:spPr>
        <a:xfrm>
          <a:off x="266707" y="2933699"/>
          <a:ext cx="1743768" cy="7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Industry Partnership</a:t>
          </a:r>
          <a:endParaRPr lang="da-DK" sz="1600" kern="1200" dirty="0"/>
        </a:p>
      </dsp:txBody>
      <dsp:txXfrm>
        <a:off x="288142" y="2955134"/>
        <a:ext cx="1700898" cy="688967"/>
      </dsp:txXfrm>
    </dsp:sp>
    <dsp:sp modelId="{8FCAD966-2F9D-49CD-8102-D9743785326D}">
      <dsp:nvSpPr>
        <dsp:cNvPr id="0" name=""/>
        <dsp:cNvSpPr/>
      </dsp:nvSpPr>
      <dsp:spPr>
        <a:xfrm>
          <a:off x="255566" y="3852218"/>
          <a:ext cx="1743768" cy="339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/>
            <a:t>Global</a:t>
          </a:r>
          <a:endParaRPr lang="da-DK" sz="1600" kern="1200" dirty="0"/>
        </a:p>
      </dsp:txBody>
      <dsp:txXfrm>
        <a:off x="265524" y="3862176"/>
        <a:ext cx="1723852" cy="320059"/>
      </dsp:txXfrm>
    </dsp:sp>
    <dsp:sp modelId="{BA8E3237-B574-7C4C-AE9D-C3E917D0A867}">
      <dsp:nvSpPr>
        <dsp:cNvPr id="0" name=""/>
        <dsp:cNvSpPr/>
      </dsp:nvSpPr>
      <dsp:spPr>
        <a:xfrm>
          <a:off x="2514403" y="0"/>
          <a:ext cx="2301304" cy="44132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Transformative Learning &amp; Teaching Delivery</a:t>
          </a:r>
          <a:endParaRPr lang="en-US" sz="1800" b="1" kern="1200" dirty="0"/>
        </a:p>
      </dsp:txBody>
      <dsp:txXfrm>
        <a:off x="2514403" y="0"/>
        <a:ext cx="2301304" cy="1323975"/>
      </dsp:txXfrm>
    </dsp:sp>
    <dsp:sp modelId="{A04E02B1-BEB2-B140-946B-E83C4BED9EC4}">
      <dsp:nvSpPr>
        <dsp:cNvPr id="0" name=""/>
        <dsp:cNvSpPr/>
      </dsp:nvSpPr>
      <dsp:spPr>
        <a:xfrm>
          <a:off x="2674702" y="1307471"/>
          <a:ext cx="2004884" cy="1148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 21</a:t>
          </a:r>
          <a:r>
            <a:rPr lang="en-US" sz="1600" kern="1200" baseline="30000"/>
            <a:t>st</a:t>
          </a:r>
          <a:r>
            <a:rPr lang="en-US" sz="1600" kern="1200"/>
            <a:t> century pedagogies (heutogogy, paragogy, cybergogy)</a:t>
          </a:r>
          <a:endParaRPr lang="en-US" sz="1600" kern="1200" dirty="0"/>
        </a:p>
      </dsp:txBody>
      <dsp:txXfrm>
        <a:off x="2708338" y="1341107"/>
        <a:ext cx="1937612" cy="1081137"/>
      </dsp:txXfrm>
    </dsp:sp>
    <dsp:sp modelId="{D8ED2612-8CFC-514B-9EEA-E93A1964456E}">
      <dsp:nvSpPr>
        <dsp:cNvPr id="0" name=""/>
        <dsp:cNvSpPr/>
      </dsp:nvSpPr>
      <dsp:spPr>
        <a:xfrm>
          <a:off x="2666599" y="2529200"/>
          <a:ext cx="2004884" cy="99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Futuristic Learning Spaces dan Technology 4.0 in Learning</a:t>
          </a:r>
          <a:endParaRPr lang="en-US" sz="1600" kern="1200" dirty="0"/>
        </a:p>
      </dsp:txBody>
      <dsp:txXfrm>
        <a:off x="2695868" y="2558469"/>
        <a:ext cx="1946346" cy="940788"/>
      </dsp:txXfrm>
    </dsp:sp>
    <dsp:sp modelId="{F0C2129D-8000-4769-BD59-C49C31927C36}">
      <dsp:nvSpPr>
        <dsp:cNvPr id="0" name=""/>
        <dsp:cNvSpPr/>
      </dsp:nvSpPr>
      <dsp:spPr>
        <a:xfrm>
          <a:off x="2531453" y="3584877"/>
          <a:ext cx="2275177" cy="607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Immersive Experiential Learning</a:t>
          </a:r>
          <a:endParaRPr lang="en-US" sz="1600" kern="1200" dirty="0"/>
        </a:p>
      </dsp:txBody>
      <dsp:txXfrm>
        <a:off x="2549239" y="3602663"/>
        <a:ext cx="2239605" cy="571673"/>
      </dsp:txXfrm>
    </dsp:sp>
    <dsp:sp modelId="{9A55328C-310C-1749-A7E2-583F557B4B32}">
      <dsp:nvSpPr>
        <dsp:cNvPr id="0" name=""/>
        <dsp:cNvSpPr/>
      </dsp:nvSpPr>
      <dsp:spPr>
        <a:xfrm>
          <a:off x="4932972" y="0"/>
          <a:ext cx="1960070" cy="44132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Alternative Assessments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* Examples</a:t>
          </a:r>
          <a:endParaRPr lang="en-US" sz="1800" kern="1200" dirty="0"/>
        </a:p>
      </dsp:txBody>
      <dsp:txXfrm>
        <a:off x="4932972" y="0"/>
        <a:ext cx="1960070" cy="1323975"/>
      </dsp:txXfrm>
    </dsp:sp>
    <dsp:sp modelId="{FCC94D68-34CB-0143-8FE2-468ABFF80FCA}">
      <dsp:nvSpPr>
        <dsp:cNvPr id="0" name=""/>
        <dsp:cNvSpPr/>
      </dsp:nvSpPr>
      <dsp:spPr>
        <a:xfrm>
          <a:off x="4984950" y="1325298"/>
          <a:ext cx="1856115" cy="2865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Authentic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Performance-based  Personalised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Integrated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Contemporary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Real-time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Challenged-based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Profiling</a:t>
          </a:r>
          <a:endParaRPr lang="en-US" sz="1400" kern="1200" dirty="0"/>
        </a:p>
      </dsp:txBody>
      <dsp:txXfrm>
        <a:off x="5039314" y="1379662"/>
        <a:ext cx="1747387" cy="2757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4691-E290-0E40-9226-855B6292DB1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C43D2-2338-4B47-B544-9546419AC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C633830-2244-49AE-BC4A-47F415C177C6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C633830-2244-49AE-BC4A-47F415C177C6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C633830-2244-49AE-BC4A-47F415C177C6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C633830-2244-49AE-BC4A-47F415C177C6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C633830-2244-49AE-BC4A-47F415C177C6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C633830-2244-49AE-BC4A-47F415C177C6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94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3.jp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3.jp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34" Type="http://schemas.openxmlformats.org/officeDocument/2006/relationships/image" Target="../media/image28.png"/><Relationship Id="rId35" Type="http://schemas.openxmlformats.org/officeDocument/2006/relationships/image" Target="../media/image29.png"/><Relationship Id="rId6" Type="http://schemas.openxmlformats.org/officeDocument/2006/relationships/image" Target="../media/image116.svg"/><Relationship Id="rId16" Type="http://schemas.openxmlformats.org/officeDocument/2006/relationships/image" Target="../media/image126.svg"/><Relationship Id="rId22" Type="http://schemas.openxmlformats.org/officeDocument/2006/relationships/image" Target="../media/image106.sv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08.sv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25" Type="http://schemas.openxmlformats.org/officeDocument/2006/relationships/image" Target="../media/image22.png"/><Relationship Id="rId28" Type="http://schemas.openxmlformats.org/officeDocument/2006/relationships/image" Target="../media/image112.sv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29" Type="http://schemas.openxmlformats.org/officeDocument/2006/relationships/image" Target="../media/image23.png"/><Relationship Id="rId2" Type="http://schemas.openxmlformats.org/officeDocument/2006/relationships/image" Target="../media/image19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3842209"/>
              </p:ext>
            </p:extLst>
          </p:nvPr>
        </p:nvGraphicFramePr>
        <p:xfrm>
          <a:off x="-321988" y="164433"/>
          <a:ext cx="12289399" cy="566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453" y="5829971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ROSE ALINDA ALIAS, </a:t>
            </a:r>
          </a:p>
          <a:p>
            <a:r>
              <a:rPr lang="en-US" dirty="0" smtClean="0"/>
              <a:t>UNIVERSITI TEKNOLOGI MALAYSIA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9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529" y="762000"/>
            <a:ext cx="9889671" cy="1295400"/>
          </a:xfrm>
        </p:spPr>
        <p:txBody>
          <a:bodyPr/>
          <a:lstStyle/>
          <a:p>
            <a:r>
              <a:rPr lang="en-US" dirty="0" smtClean="0"/>
              <a:t>SPECIFIC/ANALYTIC THINKER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0425" y="2182352"/>
            <a:ext cx="5311775" cy="30860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Sees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only </a:t>
            </a:r>
            <a:r>
              <a:rPr lang="en-US" b="1" dirty="0">
                <a:solidFill>
                  <a:srgbClr val="FF0000"/>
                </a:solidFill>
              </a:rPr>
              <a:t>foreground</a:t>
            </a:r>
          </a:p>
          <a:p>
            <a:r>
              <a:rPr lang="en-US" dirty="0" smtClean="0"/>
              <a:t>step-by-step </a:t>
            </a:r>
          </a:p>
          <a:p>
            <a:r>
              <a:rPr lang="en-US" dirty="0" smtClean="0"/>
              <a:t>Needs </a:t>
            </a:r>
            <a:r>
              <a:rPr lang="en-US" dirty="0"/>
              <a:t>to be </a:t>
            </a:r>
            <a:r>
              <a:rPr lang="en-US" dirty="0" smtClean="0"/>
              <a:t>taught</a:t>
            </a:r>
          </a:p>
          <a:p>
            <a:r>
              <a:rPr lang="en-US" dirty="0"/>
              <a:t>Reductionism/Decomposition</a:t>
            </a:r>
          </a:p>
          <a:p>
            <a:r>
              <a:rPr lang="en-US" dirty="0"/>
              <a:t>Break down the thing into parts to understand how the parts work</a:t>
            </a:r>
          </a:p>
          <a:p>
            <a:r>
              <a:rPr lang="en-US" dirty="0"/>
              <a:t>Assemble the parts to </a:t>
            </a:r>
            <a:r>
              <a:rPr lang="en-US" dirty="0" err="1" smtClean="0"/>
              <a:t>unerstand</a:t>
            </a:r>
            <a:r>
              <a:rPr lang="en-US" dirty="0" smtClean="0"/>
              <a:t> </a:t>
            </a:r>
            <a:r>
              <a:rPr lang="en-US" dirty="0"/>
              <a:t>the whole</a:t>
            </a:r>
          </a:p>
          <a:p>
            <a:r>
              <a:rPr lang="en-US" dirty="0"/>
              <a:t>Focus on What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4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THINKER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79914" y="2194559"/>
            <a:ext cx="8926286" cy="4024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020786" y="3132665"/>
            <a:ext cx="5334000" cy="30860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Sees the WHOLE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Interdependencies</a:t>
            </a:r>
            <a:r>
              <a:rPr lang="en-US" dirty="0" smtClean="0"/>
              <a:t> of object</a:t>
            </a:r>
          </a:p>
          <a:p>
            <a:r>
              <a:rPr lang="en-US" dirty="0" smtClean="0"/>
              <a:t>Relationship of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background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foreground</a:t>
            </a:r>
          </a:p>
          <a:p>
            <a:r>
              <a:rPr lang="en-US" dirty="0" smtClean="0"/>
              <a:t>Sense-making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VS RIGHT BRAIN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8" y="738246"/>
            <a:ext cx="3606800" cy="22479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6386" y="3200400"/>
            <a:ext cx="8338457" cy="33285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Compartmentalized thinking is “left brain” thinking. </a:t>
            </a:r>
            <a:endParaRPr lang="en-US" dirty="0" smtClean="0"/>
          </a:p>
          <a:p>
            <a:pPr lvl="1"/>
            <a:r>
              <a:rPr lang="en-US" dirty="0" smtClean="0"/>
              <a:t>Calculated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Scheduled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Scientific </a:t>
            </a:r>
            <a:r>
              <a:rPr lang="en-US" dirty="0"/>
              <a:t>minded.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where you focus on specific topics, gathering as much data as you can to formulate your theories with.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how our education system teaches us. </a:t>
            </a:r>
            <a:endParaRPr lang="en-US" dirty="0" smtClean="0"/>
          </a:p>
          <a:p>
            <a:pPr lvl="1"/>
            <a:r>
              <a:rPr lang="en-US" dirty="0" smtClean="0"/>
              <a:t>Chemistry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Biology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Physics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Everything </a:t>
            </a:r>
            <a:r>
              <a:rPr lang="en-US" dirty="0"/>
              <a:t>is </a:t>
            </a:r>
            <a:r>
              <a:rPr lang="en-US" dirty="0" smtClean="0"/>
              <a:t>separated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3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LIKE AN ENGINEER?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963886"/>
            <a:ext cx="5334000" cy="1254798"/>
          </a:xfrm>
        </p:spPr>
        <p:txBody>
          <a:bodyPr/>
          <a:lstStyle/>
          <a:p>
            <a:r>
              <a:rPr lang="en-US" dirty="0" smtClean="0"/>
              <a:t>CIVIL ENGINEERING</a:t>
            </a:r>
          </a:p>
          <a:p>
            <a:r>
              <a:rPr lang="en-US" dirty="0" smtClean="0"/>
              <a:t>MECHANICAL ENGINEERING</a:t>
            </a:r>
          </a:p>
          <a:p>
            <a:r>
              <a:rPr lang="en-US" dirty="0" smtClean="0"/>
              <a:t>ELECTRICAL ENGINEER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33875"/>
            <a:ext cx="4767943" cy="3224025"/>
          </a:xfrm>
        </p:spPr>
        <p:txBody>
          <a:bodyPr/>
          <a:lstStyle/>
          <a:p>
            <a:r>
              <a:rPr lang="en-US" dirty="0" smtClean="0"/>
              <a:t>ENVIRONMENTAL ENGINEERING</a:t>
            </a:r>
          </a:p>
          <a:p>
            <a:r>
              <a:rPr lang="en-US" dirty="0" smtClean="0"/>
              <a:t>ENGINEERING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0"/>
            <a:ext cx="3543300" cy="45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1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LIKE A PROGRAMMER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29" y="2057401"/>
            <a:ext cx="3039742" cy="402431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414074"/>
            <a:ext cx="5334000" cy="3551357"/>
          </a:xfrm>
        </p:spPr>
      </p:pic>
    </p:spTree>
    <p:extLst>
      <p:ext uri="{BB962C8B-B14F-4D97-AF65-F5344CB8AC3E}">
        <p14:creationId xmlns:p14="http://schemas.microsoft.com/office/powerpoint/2010/main" val="126723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5" y="1175658"/>
            <a:ext cx="10102548" cy="5303838"/>
          </a:xfrm>
        </p:spPr>
      </p:pic>
    </p:spTree>
    <p:extLst>
      <p:ext uri="{BB962C8B-B14F-4D97-AF65-F5344CB8AC3E}">
        <p14:creationId xmlns:p14="http://schemas.microsoft.com/office/powerpoint/2010/main" val="82356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like a </a:t>
            </a:r>
            <a:r>
              <a:rPr lang="en-US" dirty="0" smtClean="0"/>
              <a:t>DISCIPLINARIAN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 NEW WAYS TO GET STUDENTS THINKING ACROSS CURRICULAR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3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INNOVATION SPECIALIST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33" y="2193925"/>
            <a:ext cx="7040734" cy="4024313"/>
          </a:xfrm>
        </p:spPr>
      </p:pic>
    </p:spTree>
    <p:extLst>
      <p:ext uri="{BB962C8B-B14F-4D97-AF65-F5344CB8AC3E}">
        <p14:creationId xmlns:p14="http://schemas.microsoft.com/office/powerpoint/2010/main" val="1790892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TOOLS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55" y="2057401"/>
            <a:ext cx="5445007" cy="4098881"/>
          </a:xfrm>
        </p:spPr>
      </p:pic>
    </p:spTree>
    <p:extLst>
      <p:ext uri="{BB962C8B-B14F-4D97-AF65-F5344CB8AC3E}">
        <p14:creationId xmlns:p14="http://schemas.microsoft.com/office/powerpoint/2010/main" val="194966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4788" y="1009799"/>
            <a:ext cx="6448212" cy="1293028"/>
          </a:xfrm>
        </p:spPr>
        <p:txBody>
          <a:bodyPr>
            <a:normAutofit/>
          </a:bodyPr>
          <a:lstStyle/>
          <a:p>
            <a:r>
              <a:rPr lang="en-US" sz="3200" dirty="0"/>
              <a:t>A Future </a:t>
            </a:r>
            <a:r>
              <a:rPr lang="en-US" sz="3200"/>
              <a:t>Ready Curriculum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650124"/>
              </p:ext>
            </p:extLst>
          </p:nvPr>
        </p:nvGraphicFramePr>
        <p:xfrm>
          <a:off x="2644347" y="2570702"/>
          <a:ext cx="5373807" cy="405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 altLang="en-US"/>
              <a:t>10 OCT 2018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E1B33-D27E-41F4-9417-5A81D009254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80" y="1754967"/>
            <a:ext cx="2733455" cy="1796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36280" y="3792013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Future Proof Graduates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4" y="381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4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 you a holistic thinker?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60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dirty="0">
                <a:latin typeface="Helvetica" charset="0"/>
                <a:ea typeface="Helvetica" charset="0"/>
                <a:cs typeface="Helvetica" charset="0"/>
              </a:rPr>
              <a:t>HOW TO NURTURE A STUDENT TO BE A HOLISTIC THINKER?</a:t>
            </a:r>
            <a:endParaRPr lang="en-US" sz="6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8DDE4BB-6BC6-40E1-BCC7-8879E3D3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626" y="1632195"/>
            <a:ext cx="6054120" cy="4732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08CC16-03A0-4BE2-8823-9703DB203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038" y="2098405"/>
            <a:ext cx="2661190" cy="2661190"/>
          </a:xfrm>
          <a:prstGeom prst="rect">
            <a:avLst/>
          </a:prstGeom>
        </p:spPr>
      </p:pic>
      <p:pic>
        <p:nvPicPr>
          <p:cNvPr id="1026" name="Picture 2" descr="Image result for higher education student cartoon">
            <a:extLst>
              <a:ext uri="{FF2B5EF4-FFF2-40B4-BE49-F238E27FC236}">
                <a16:creationId xmlns="" xmlns:a16="http://schemas.microsoft.com/office/drawing/2014/main" id="{0CD7BBD8-8651-45E4-BAA7-A2B1D50E3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04" y="5082871"/>
            <a:ext cx="2633129" cy="87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9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6273" y="380010"/>
            <a:ext cx="8979927" cy="1293028"/>
          </a:xfrm>
        </p:spPr>
        <p:txBody>
          <a:bodyPr>
            <a:normAutofit/>
          </a:bodyPr>
          <a:lstStyle/>
          <a:p>
            <a:r>
              <a:rPr lang="en-US" sz="3200" dirty="0"/>
              <a:t>A Future Ready Curriculum </a:t>
            </a:r>
            <a:r>
              <a:rPr lang="en-US" sz="3200" dirty="0" smtClean="0"/>
              <a:t>FOR PRODUCING FUTURE PROOF TALENTS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711095"/>
              </p:ext>
            </p:extLst>
          </p:nvPr>
        </p:nvGraphicFramePr>
        <p:xfrm>
          <a:off x="433137" y="1673038"/>
          <a:ext cx="8669574" cy="518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 altLang="en-US" smtClean="0"/>
              <a:t>10 OCT 2018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E1B33-D27E-41F4-9417-5A81D009254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3402161"/>
            <a:ext cx="2073442" cy="1362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02711" y="5255475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Future Proof Graduates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73" y="35924"/>
            <a:ext cx="1981200" cy="1981200"/>
          </a:xfrm>
          <a:prstGeom prst="rect">
            <a:avLst/>
          </a:prstGeom>
        </p:spPr>
      </p:pic>
      <p:sp>
        <p:nvSpPr>
          <p:cNvPr id="6" name="Left-Up Arrow 5"/>
          <p:cNvSpPr/>
          <p:nvPr/>
        </p:nvSpPr>
        <p:spPr>
          <a:xfrm>
            <a:off x="5438274" y="4694002"/>
            <a:ext cx="577515" cy="78793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Up Arrow 11"/>
          <p:cNvSpPr/>
          <p:nvPr/>
        </p:nvSpPr>
        <p:spPr>
          <a:xfrm flipH="1">
            <a:off x="3317298" y="4694002"/>
            <a:ext cx="577515" cy="78793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0500" y="764373"/>
            <a:ext cx="1004570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NURTURING A HOLISTIC thinker Through </a:t>
            </a:r>
            <a:r>
              <a:rPr lang="en-US" dirty="0" smtClean="0">
                <a:solidFill>
                  <a:srgbClr val="FFFF00"/>
                </a:solidFill>
              </a:rPr>
              <a:t>fluid &amp; organic </a:t>
            </a:r>
            <a:r>
              <a:rPr lang="en-US" dirty="0" err="1" smtClean="0"/>
              <a:t>cullriculum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47538" y="2809537"/>
            <a:ext cx="7473026" cy="969265"/>
            <a:chOff x="199889" y="1028512"/>
            <a:chExt cx="1822791" cy="969265"/>
          </a:xfrm>
          <a:solidFill>
            <a:srgbClr val="FF00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199889" y="1028512"/>
              <a:ext cx="1822791" cy="9692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28278" y="1056901"/>
              <a:ext cx="1766013" cy="9124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FFFF00"/>
                  </a:solidFill>
                </a:rPr>
                <a:t>Convergent, 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FFFF00"/>
                  </a:solidFill>
                </a:rPr>
                <a:t>Multi/Inter/Trans  Disciplines  </a:t>
              </a:r>
              <a:endParaRPr lang="en-US" sz="24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2436" y="3887343"/>
            <a:ext cx="7149049" cy="716524"/>
            <a:chOff x="279834" y="2106318"/>
            <a:chExt cx="1743768" cy="716524"/>
          </a:xfrm>
          <a:solidFill>
            <a:srgbClr val="FF0000"/>
          </a:solidFill>
        </p:grpSpPr>
        <p:sp>
          <p:nvSpPr>
            <p:cNvPr id="16" name="Rounded Rectangle 15"/>
            <p:cNvSpPr/>
            <p:nvPr/>
          </p:nvSpPr>
          <p:spPr>
            <a:xfrm>
              <a:off x="279834" y="2106318"/>
              <a:ext cx="1743768" cy="7165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300820" y="2127304"/>
              <a:ext cx="1701796" cy="6745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>
                  <a:solidFill>
                    <a:srgbClr val="FFFF00"/>
                  </a:solidFill>
                </a:rPr>
                <a:t>Flexible &amp; non-conventional</a:t>
              </a:r>
              <a:endParaRPr lang="en-US" sz="24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59309" y="4714724"/>
            <a:ext cx="7149049" cy="731837"/>
            <a:chOff x="266707" y="2933699"/>
            <a:chExt cx="1743768" cy="731837"/>
          </a:xfrm>
          <a:solidFill>
            <a:srgbClr val="FF00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266707" y="2933699"/>
              <a:ext cx="1743768" cy="73183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288142" y="2955134"/>
              <a:ext cx="1700898" cy="6889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>
                  <a:solidFill>
                    <a:srgbClr val="FFFF00"/>
                  </a:solidFill>
                </a:rPr>
                <a:t>Industry Partnership</a:t>
              </a:r>
              <a:endParaRPr lang="da-DK" sz="24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48168" y="5633243"/>
            <a:ext cx="7149049" cy="339975"/>
            <a:chOff x="255566" y="3852218"/>
            <a:chExt cx="1743768" cy="339975"/>
          </a:xfrm>
          <a:solidFill>
            <a:srgbClr val="FF0000"/>
          </a:solidFill>
        </p:grpSpPr>
        <p:sp>
          <p:nvSpPr>
            <p:cNvPr id="12" name="Rounded Rectangle 11"/>
            <p:cNvSpPr/>
            <p:nvPr/>
          </p:nvSpPr>
          <p:spPr>
            <a:xfrm>
              <a:off x="255566" y="3852218"/>
              <a:ext cx="1743768" cy="33997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265524" y="3862176"/>
              <a:ext cx="1723852" cy="3200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400" kern="1200">
                  <a:solidFill>
                    <a:srgbClr val="FFFF00"/>
                  </a:solidFill>
                </a:rPr>
                <a:t>Global</a:t>
              </a:r>
              <a:endParaRPr lang="da-DK" sz="2400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885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0500" y="764373"/>
            <a:ext cx="1004570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NURTURING A HOLISTIC thinker Through immersive experiential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Learning through doing and integration.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2U2i</a:t>
            </a:r>
          </a:p>
          <a:p>
            <a:r>
              <a:rPr lang="en-US" dirty="0"/>
              <a:t>Gap Year</a:t>
            </a:r>
          </a:p>
          <a:p>
            <a:r>
              <a:rPr lang="en-US" dirty="0"/>
              <a:t>Community engagement </a:t>
            </a:r>
          </a:p>
          <a:p>
            <a:r>
              <a:rPr lang="en-US" dirty="0"/>
              <a:t>Service learning</a:t>
            </a:r>
          </a:p>
          <a:p>
            <a:r>
              <a:rPr lang="en-US" dirty="0"/>
              <a:t>Virtual reality</a:t>
            </a:r>
          </a:p>
          <a:p>
            <a:r>
              <a:rPr lang="en-US" dirty="0"/>
              <a:t>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3143901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6E3568-2743-4CB6-A42B-D0708282B97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798" y="2904565"/>
            <a:ext cx="10046369" cy="33141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/>
              <a:t>The application of criteria related to the construction of knowledge, disciplined inquiry &amp; the value of achievement beyond the classroom learning 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/>
              <a:t>Emphasises on the contextualised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/>
              <a:t>Example: Portfolio-based assessment</a:t>
            </a:r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52E7543D-930F-4554-A2FD-07A4609A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NURTURING A HOLISTIC thinker Through </a:t>
            </a:r>
            <a:r>
              <a:rPr lang="en-US" dirty="0" smtClean="0">
                <a:solidFill>
                  <a:srgbClr val="FFFF00"/>
                </a:solidFill>
              </a:rPr>
              <a:t>AUTHENTIC</a:t>
            </a:r>
            <a:r>
              <a:rPr lang="en-US" dirty="0" smtClean="0"/>
              <a:t>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0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DA2FBDD-AB3C-440B-8FAB-0B16B61DC45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876925" y="2904067"/>
            <a:ext cx="9015663" cy="33146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Measure students’ abilities to apply the knowledge &amp; skills which they have learned.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Gathering relevant feedbacks from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The application of real world scenarios in eliciting &amp; strengthening student critical thinking, problem-solving, self-evaluation &amp; HOTs.</a:t>
            </a:r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52E7543D-930F-4554-A2FD-07A4609A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NURTURING A HOLISTIC thinker Through </a:t>
            </a:r>
            <a:r>
              <a:rPr lang="en-MY" b="1" dirty="0">
                <a:solidFill>
                  <a:srgbClr val="FFFF00"/>
                </a:solidFill>
              </a:rPr>
              <a:t>Performance-based</a:t>
            </a:r>
            <a:r>
              <a:rPr lang="en-US" dirty="0" smtClean="0"/>
              <a:t> </a:t>
            </a:r>
            <a:r>
              <a:rPr lang="en-US" dirty="0"/>
              <a:t>assessments</a:t>
            </a:r>
          </a:p>
        </p:txBody>
      </p:sp>
    </p:spTree>
    <p:extLst>
      <p:ext uri="{BB962C8B-B14F-4D97-AF65-F5344CB8AC3E}">
        <p14:creationId xmlns:p14="http://schemas.microsoft.com/office/powerpoint/2010/main" val="671300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2040923-22FC-4328-952B-941281E8167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49179" y="2904565"/>
            <a:ext cx="11059054" cy="33141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Measures the students’ readiness to be assessed.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Flexibly &amp; adaptively in terms of assessment time &amp; questions structure in measuring the achievement of learning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Students are more responsible in their own learning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Example: </a:t>
            </a:r>
            <a:endParaRPr lang="en-MY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2200" dirty="0" smtClean="0"/>
              <a:t>pre-recorded </a:t>
            </a:r>
            <a:r>
              <a:rPr lang="en-MY" sz="2200" dirty="0"/>
              <a:t>lessons are made available on YouTube.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Assessment material &amp; resources to be reachable at anytime &amp; anywhere.</a:t>
            </a:r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52E7543D-930F-4554-A2FD-07A4609A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NURTURING A HOLISTIC thinker Through </a:t>
            </a:r>
            <a:r>
              <a:rPr lang="en-MY" b="1" dirty="0">
                <a:solidFill>
                  <a:srgbClr val="FFFF00"/>
                </a:solidFill>
              </a:rPr>
              <a:t>Personalised</a:t>
            </a:r>
            <a:r>
              <a:rPr lang="en-US" dirty="0" smtClean="0"/>
              <a:t>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53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6E3568-2743-4CB6-A42B-D0708282B97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10174706" cy="33141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Interdisciplinary approach.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Engaging &amp; creative learning platform that connects students with the real-life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Integrate the summative &amp; formative evaluations through the provision of meaningful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Example: Capstone projects &amp; the integration between </a:t>
            </a:r>
            <a:r>
              <a:rPr lang="en-MY" sz="2400" dirty="0" err="1"/>
              <a:t>iCGPA</a:t>
            </a:r>
            <a:r>
              <a:rPr lang="en-MY" sz="2400" dirty="0"/>
              <a:t> &amp; portfolio-based assessment.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2400" dirty="0"/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52E7543D-930F-4554-A2FD-07A4609A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NURTURING A HOLISTIC thinker Through </a:t>
            </a:r>
            <a:r>
              <a:rPr lang="en-MY" b="1" dirty="0">
                <a:solidFill>
                  <a:srgbClr val="FFFF00"/>
                </a:solidFill>
              </a:rPr>
              <a:t>Integrated </a:t>
            </a:r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42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DA2FBDD-AB3C-440B-8FAB-0B16B61DC45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81264" y="2358635"/>
            <a:ext cx="11550316" cy="331461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200" dirty="0"/>
              <a:t>Focus on multi aspects:- </a:t>
            </a:r>
            <a:endParaRPr lang="en-MY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3000" dirty="0" smtClean="0"/>
              <a:t>students</a:t>
            </a:r>
            <a:r>
              <a:rPr lang="en-MY" sz="3000" dirty="0"/>
              <a:t>’ mastery of knowledge, </a:t>
            </a:r>
            <a:endParaRPr lang="en-MY" sz="3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3000" dirty="0" smtClean="0"/>
              <a:t>skills </a:t>
            </a:r>
            <a:r>
              <a:rPr lang="en-MY" sz="3000" dirty="0"/>
              <a:t>&amp; values that will enable them to function in the gig economy.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200" dirty="0"/>
              <a:t>Example: </a:t>
            </a:r>
            <a:endParaRPr lang="en-MY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3000" dirty="0" smtClean="0"/>
              <a:t>apprenticeship </a:t>
            </a:r>
            <a:r>
              <a:rPr lang="en-MY" sz="3000" dirty="0"/>
              <a:t>model, presentation, project-based, case-based, take-home &amp; oral examination.</a:t>
            </a:r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52E7543D-930F-4554-A2FD-07A4609A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464" y="761999"/>
            <a:ext cx="980573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NURTURING A HOLISTIC thinker Through </a:t>
            </a:r>
            <a:r>
              <a:rPr lang="en-MY" b="1" dirty="0">
                <a:solidFill>
                  <a:srgbClr val="FFFF00"/>
                </a:solidFill>
              </a:rPr>
              <a:t>Contemporary</a:t>
            </a:r>
            <a:r>
              <a:rPr lang="en-US" dirty="0" smtClean="0"/>
              <a:t>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3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21" y="1475874"/>
            <a:ext cx="7017258" cy="52629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&amp; where  IS THIS PHOTO?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3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2040923-22FC-4328-952B-941281E8167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13347" y="2904565"/>
            <a:ext cx="10994886" cy="33141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Instructors to analyse students’ mastery of contents &amp; skills during the learning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Adjust the learning approaches appropriate to the students level of understanding.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Example: </a:t>
            </a:r>
            <a:endParaRPr lang="en-MY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2200" dirty="0" smtClean="0"/>
              <a:t>observation</a:t>
            </a:r>
            <a:r>
              <a:rPr lang="en-MY" sz="2200" dirty="0"/>
              <a:t>, thinking aloud &amp; diagnosing students’ strengths &amp; weaknesses.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Survey to assess students’ competencies &amp; deficiency</a:t>
            </a:r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52E7543D-930F-4554-A2FD-07A4609A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NURTURING A HOLISTIC thinker Through </a:t>
            </a:r>
            <a:r>
              <a:rPr lang="en-MY" b="1" dirty="0">
                <a:solidFill>
                  <a:srgbClr val="FFFF00"/>
                </a:solidFill>
              </a:rPr>
              <a:t>Real-time</a:t>
            </a:r>
            <a:r>
              <a:rPr lang="en-US" dirty="0" smtClean="0"/>
              <a:t>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58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6E3568-2743-4CB6-A42B-D0708282B97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798" y="2904565"/>
            <a:ext cx="9982201" cy="33141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 smtClean="0"/>
              <a:t>Emphasise </a:t>
            </a:r>
            <a:r>
              <a:rPr lang="en-MY" sz="2800" dirty="0"/>
              <a:t>collaboration, cooperation &amp; group competition.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/>
              <a:t>Example: </a:t>
            </a:r>
            <a:endParaRPr lang="en-MY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2600" dirty="0" smtClean="0"/>
              <a:t>‘</a:t>
            </a:r>
            <a:r>
              <a:rPr lang="en-MY" sz="2600" dirty="0"/>
              <a:t>Hackathon’ for coding &amp; programming competition</a:t>
            </a:r>
            <a:r>
              <a:rPr lang="en-MY" sz="2600" dirty="0" smtClean="0"/>
              <a:t>.</a:t>
            </a:r>
            <a:endParaRPr lang="en-MY" sz="2600" dirty="0"/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52E7543D-930F-4554-A2FD-07A4609A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4" y="761999"/>
            <a:ext cx="10495546" cy="1303867"/>
          </a:xfrm>
        </p:spPr>
        <p:txBody>
          <a:bodyPr>
            <a:normAutofit/>
          </a:bodyPr>
          <a:lstStyle/>
          <a:p>
            <a:r>
              <a:rPr lang="en-US" dirty="0"/>
              <a:t>NURTURING A HOLISTIC thinker Through </a:t>
            </a:r>
            <a:r>
              <a:rPr lang="en-MY" b="1" dirty="0">
                <a:solidFill>
                  <a:srgbClr val="FFFF00"/>
                </a:solidFill>
              </a:rPr>
              <a:t>Challenge-based</a:t>
            </a:r>
            <a:r>
              <a:rPr lang="en-US" dirty="0" smtClean="0"/>
              <a:t>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40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DA2FBDD-AB3C-440B-8FAB-0B16B61DC45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9811" y="2904067"/>
            <a:ext cx="10816388" cy="33146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/>
              <a:t>Analyse students values, interests, preferences, basic English proficiency test as well as basic computing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/>
              <a:t>The outcome is the students’ holistic profile including their academic motivations.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/>
              <a:t>Assist the students in appreciating &amp; interpreting their competencies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52E7543D-930F-4554-A2FD-07A4609A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1999"/>
            <a:ext cx="9677399" cy="1303867"/>
          </a:xfrm>
        </p:spPr>
        <p:txBody>
          <a:bodyPr>
            <a:normAutofit/>
          </a:bodyPr>
          <a:lstStyle/>
          <a:p>
            <a:r>
              <a:rPr lang="en-US" dirty="0"/>
              <a:t>NURTURING A HOLISTIC thinker Through </a:t>
            </a:r>
            <a:r>
              <a:rPr lang="en-MY" b="1" dirty="0">
                <a:solidFill>
                  <a:srgbClr val="FFFF00"/>
                </a:solidFill>
              </a:rPr>
              <a:t>Profiling </a:t>
            </a:r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03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4BE00-9DCE-4C7B-9AAD-0C52003BB32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781300" y="1943100"/>
          <a:ext cx="6896100" cy="441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707738" y="619177"/>
            <a:ext cx="1040471" cy="1043389"/>
            <a:chOff x="6277063" y="4295203"/>
            <a:chExt cx="990600" cy="990600"/>
          </a:xfrm>
        </p:grpSpPr>
        <p:sp>
          <p:nvSpPr>
            <p:cNvPr id="10" name="Oval 9"/>
            <p:cNvSpPr/>
            <p:nvPr/>
          </p:nvSpPr>
          <p:spPr>
            <a:xfrm>
              <a:off x="6277063" y="4295203"/>
              <a:ext cx="990600" cy="990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</a:ln>
            <a:effectLst>
              <a:outerShdw blurRad="254000" dist="114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376637" y="4394777"/>
              <a:ext cx="791452" cy="79145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9437FF"/>
              </a:solidFill>
            </a:ln>
            <a:effectLst>
              <a:glow rad="101600">
                <a:srgbClr val="7030A0">
                  <a:alpha val="24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C:\Users\ASUS\Documents\fakultiKomputeran (1)\img\Pr0iMtzDTpi0RjGbALSM_icon2.5b646094cff8.png"/>
            <p:cNvPicPr>
              <a:picLocks noChangeAspect="1" noChangeArrowheads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181" y="4500711"/>
              <a:ext cx="586364" cy="579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37683" y="2137532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Element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828065" y="3461858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Sub </a:t>
            </a:r>
          </a:p>
          <a:p>
            <a:r>
              <a:rPr lang="en-US" dirty="0"/>
              <a:t>Element</a:t>
            </a:r>
          </a:p>
        </p:txBody>
      </p:sp>
      <p:sp>
        <p:nvSpPr>
          <p:cNvPr id="15" name="Flowchart: Terminator 7"/>
          <p:cNvSpPr/>
          <p:nvPr/>
        </p:nvSpPr>
        <p:spPr>
          <a:xfrm flipH="1">
            <a:off x="2781300" y="474116"/>
            <a:ext cx="7034394" cy="1333510"/>
          </a:xfrm>
          <a:prstGeom prst="flowChartTerminator">
            <a:avLst/>
          </a:prstGeom>
          <a:gradFill>
            <a:gsLst>
              <a:gs pos="0">
                <a:srgbClr val="7B69A3"/>
              </a:gs>
              <a:gs pos="50000">
                <a:srgbClr val="5C2686"/>
              </a:gs>
              <a:gs pos="100000">
                <a:srgbClr val="471B6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47" y="609601"/>
            <a:ext cx="6604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  <a:ea typeface="Abadi MT Condensed Extra Bold" charset="0"/>
                <a:cs typeface="Abadi MT Condensed Extra Bold" charset="0"/>
              </a:rPr>
              <a:t>CURRICULUM 4.0: </a:t>
            </a:r>
          </a:p>
          <a:p>
            <a:r>
              <a:rPr lang="en-US" sz="2400" b="1" dirty="0">
                <a:latin typeface="+mj-lt"/>
                <a:ea typeface="Abadi MT Condensed Extra Bold" charset="0"/>
                <a:cs typeface="Abadi MT Condensed Extra Bold" charset="0"/>
              </a:rPr>
              <a:t>A FUTURE-READY CURRICULUM FRAMEWORK</a:t>
            </a:r>
          </a:p>
        </p:txBody>
      </p:sp>
    </p:spTree>
    <p:extLst>
      <p:ext uri="{BB962C8B-B14F-4D97-AF65-F5344CB8AC3E}">
        <p14:creationId xmlns:p14="http://schemas.microsoft.com/office/powerpoint/2010/main" val="2066706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FEA1E7AA-291F-4856-83FE-AEBF7E94B1D1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4150919" y="641018"/>
            <a:ext cx="689670" cy="2013465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FEA1E7AA-291F-4856-83FE-AEBF7E94B1D1}"/>
              </a:ext>
            </a:extLst>
          </p:cNvPr>
          <p:cNvCxnSpPr>
            <a:cxnSpLocks/>
          </p:cNvCxnSpPr>
          <p:nvPr/>
        </p:nvCxnSpPr>
        <p:spPr>
          <a:xfrm>
            <a:off x="2460053" y="1774282"/>
            <a:ext cx="1538466" cy="72780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D699BC1-EEE8-4EB6-AA6F-ABC3EE49B7B4}"/>
              </a:ext>
            </a:extLst>
          </p:cNvPr>
          <p:cNvSpPr/>
          <p:nvPr/>
        </p:nvSpPr>
        <p:spPr>
          <a:xfrm>
            <a:off x="4051158" y="685800"/>
            <a:ext cx="5245242" cy="5245242"/>
          </a:xfrm>
          <a:prstGeom prst="ellipse">
            <a:avLst/>
          </a:prstGeom>
          <a:solidFill>
            <a:schemeClr val="bg1"/>
          </a:solidFill>
          <a:ln w="127000">
            <a:solidFill>
              <a:srgbClr val="76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2D699BC1-EEE8-4EB6-AA6F-ABC3EE49B7B4}"/>
              </a:ext>
            </a:extLst>
          </p:cNvPr>
          <p:cNvSpPr/>
          <p:nvPr/>
        </p:nvSpPr>
        <p:spPr>
          <a:xfrm>
            <a:off x="3264892" y="1279204"/>
            <a:ext cx="1512168" cy="151216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EA1E7AA-291F-4856-83FE-AEBF7E94B1D1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8449433" y="5408456"/>
            <a:ext cx="745684" cy="393142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FEA1E7AA-291F-4856-83FE-AEBF7E94B1D1}"/>
              </a:ext>
            </a:extLst>
          </p:cNvPr>
          <p:cNvCxnSpPr>
            <a:cxnSpLocks/>
          </p:cNvCxnSpPr>
          <p:nvPr/>
        </p:nvCxnSpPr>
        <p:spPr>
          <a:xfrm flipV="1">
            <a:off x="3127289" y="2349682"/>
            <a:ext cx="718831" cy="154054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FEA1E7AA-291F-4856-83FE-AEBF7E94B1D1}"/>
              </a:ext>
            </a:extLst>
          </p:cNvPr>
          <p:cNvCxnSpPr>
            <a:cxnSpLocks/>
            <a:stCxn id="26" idx="0"/>
            <a:endCxn id="24" idx="3"/>
          </p:cNvCxnSpPr>
          <p:nvPr/>
        </p:nvCxnSpPr>
        <p:spPr>
          <a:xfrm flipH="1" flipV="1">
            <a:off x="3564856" y="3890223"/>
            <a:ext cx="1115252" cy="1094345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 descr="Image result for thank you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133600"/>
            <a:ext cx="57150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 altLang="en-US" smtClean="0"/>
              <a:t>10 OCT 2018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ROSE ALINDA ALIAS FUTURE READY CURRICULUM F/WORK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0288-2525-4722-A22E-F5BABA9EB872}" type="slidenum">
              <a:rPr lang="en-AU" smtClean="0"/>
              <a:t>34</a:t>
            </a:fld>
            <a:endParaRPr lang="en-AU"/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21" y="1332974"/>
            <a:ext cx="1361219" cy="149705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2D699BC1-EEE8-4EB6-AA6F-ABC3EE49B7B4}"/>
              </a:ext>
            </a:extLst>
          </p:cNvPr>
          <p:cNvSpPr/>
          <p:nvPr/>
        </p:nvSpPr>
        <p:spPr>
          <a:xfrm>
            <a:off x="3272746" y="1286515"/>
            <a:ext cx="1512168" cy="1512168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EA1E7AA-291F-4856-83FE-AEBF7E94B1D1}"/>
              </a:ext>
            </a:extLst>
          </p:cNvPr>
          <p:cNvCxnSpPr>
            <a:cxnSpLocks/>
            <a:stCxn id="14" idx="7"/>
          </p:cNvCxnSpPr>
          <p:nvPr/>
        </p:nvCxnSpPr>
        <p:spPr>
          <a:xfrm flipV="1">
            <a:off x="2924742" y="4303157"/>
            <a:ext cx="172198" cy="108757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4A41709-1543-49B7-99FB-ECE3D32BB5E9}"/>
              </a:ext>
            </a:extLst>
          </p:cNvPr>
          <p:cNvCxnSpPr>
            <a:endCxn id="25" idx="0"/>
          </p:cNvCxnSpPr>
          <p:nvPr/>
        </p:nvCxnSpPr>
        <p:spPr>
          <a:xfrm>
            <a:off x="9253758" y="1936976"/>
            <a:ext cx="817078" cy="1265619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59FB109-E1CC-497F-942B-69CA281D146F}"/>
              </a:ext>
            </a:extLst>
          </p:cNvPr>
          <p:cNvCxnSpPr>
            <a:stCxn id="25" idx="2"/>
          </p:cNvCxnSpPr>
          <p:nvPr/>
        </p:nvCxnSpPr>
        <p:spPr>
          <a:xfrm flipH="1">
            <a:off x="9677402" y="3836980"/>
            <a:ext cx="393435" cy="1365609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51BC58D-50B1-4F69-94C8-38FFFF55687C}"/>
              </a:ext>
            </a:extLst>
          </p:cNvPr>
          <p:cNvSpPr/>
          <p:nvPr/>
        </p:nvSpPr>
        <p:spPr>
          <a:xfrm>
            <a:off x="1951346" y="5223719"/>
            <a:ext cx="1140404" cy="1140404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82CD079-504C-4F32-9BA2-BC12B8C3A762}"/>
              </a:ext>
            </a:extLst>
          </p:cNvPr>
          <p:cNvSpPr/>
          <p:nvPr/>
        </p:nvSpPr>
        <p:spPr>
          <a:xfrm>
            <a:off x="3990795" y="4695876"/>
            <a:ext cx="1378629" cy="1389702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9894177-2CE1-4024-9478-3DD03F0E510E}"/>
              </a:ext>
            </a:extLst>
          </p:cNvPr>
          <p:cNvSpPr/>
          <p:nvPr/>
        </p:nvSpPr>
        <p:spPr>
          <a:xfrm>
            <a:off x="2511648" y="3337767"/>
            <a:ext cx="1140404" cy="114040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142DFA4-E703-4FCB-8DD8-53943B9E6896}"/>
              </a:ext>
            </a:extLst>
          </p:cNvPr>
          <p:cNvSpPr/>
          <p:nvPr/>
        </p:nvSpPr>
        <p:spPr>
          <a:xfrm>
            <a:off x="9195117" y="4919859"/>
            <a:ext cx="977194" cy="9771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50B47C4-8F31-4573-8C5F-FC2F95987D34}"/>
              </a:ext>
            </a:extLst>
          </p:cNvPr>
          <p:cNvSpPr/>
          <p:nvPr/>
        </p:nvSpPr>
        <p:spPr>
          <a:xfrm>
            <a:off x="9592635" y="3043770"/>
            <a:ext cx="977194" cy="97719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AA762DC4-1DFE-456F-8437-6A1EE555C7ED}"/>
              </a:ext>
            </a:extLst>
          </p:cNvPr>
          <p:cNvSpPr/>
          <p:nvPr/>
        </p:nvSpPr>
        <p:spPr>
          <a:xfrm>
            <a:off x="8466829" y="1286515"/>
            <a:ext cx="1117177" cy="1063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EF2E08F-A5A0-427E-A992-9DB9FF3ED52E}"/>
              </a:ext>
            </a:extLst>
          </p:cNvPr>
          <p:cNvSpPr/>
          <p:nvPr/>
        </p:nvSpPr>
        <p:spPr>
          <a:xfrm>
            <a:off x="7790549" y="5257813"/>
            <a:ext cx="955763" cy="92758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66" descr="Daily Calendar">
            <a:extLst>
              <a:ext uri="{FF2B5EF4-FFF2-40B4-BE49-F238E27FC236}">
                <a16:creationId xmlns="" xmlns:a16="http://schemas.microsoft.com/office/drawing/2014/main" id="{B8888B67-1C00-4C30-96CB-06DF4489F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54962" y="1394166"/>
            <a:ext cx="740913" cy="740913"/>
          </a:xfrm>
          <a:prstGeom prst="rect">
            <a:avLst/>
          </a:prstGeom>
        </p:spPr>
      </p:pic>
      <p:pic>
        <p:nvPicPr>
          <p:cNvPr id="22" name="Graphic 70" descr="Download from cloud">
            <a:extLst>
              <a:ext uri="{FF2B5EF4-FFF2-40B4-BE49-F238E27FC236}">
                <a16:creationId xmlns="" xmlns:a16="http://schemas.microsoft.com/office/drawing/2014/main" id="{FE9B5303-3040-417C-9719-3385333E059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924603" y="5390727"/>
            <a:ext cx="731082" cy="731082"/>
          </a:xfrm>
          <a:prstGeom prst="rect">
            <a:avLst/>
          </a:prstGeom>
        </p:spPr>
      </p:pic>
      <p:pic>
        <p:nvPicPr>
          <p:cNvPr id="23" name="Picture 4" descr="http://corporateaffairs.utm.my/corporatepublication/wp-content/uploads/sites/9/2015/09/LOGO-SOARING-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18" y="5545144"/>
            <a:ext cx="1108472" cy="51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asted-image.pd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26" y="3493149"/>
            <a:ext cx="935831" cy="79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phic 42" descr="Test tubes">
            <a:extLst>
              <a:ext uri="{FF2B5EF4-FFF2-40B4-BE49-F238E27FC236}">
                <a16:creationId xmlns="" xmlns:a16="http://schemas.microsoft.com/office/drawing/2014/main" id="{3585183D-6F83-4947-A2AE-4738DA8CC7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53644" y="3202595"/>
            <a:ext cx="634385" cy="634385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3" y="4984567"/>
            <a:ext cx="1047511" cy="8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ASUS\Documents\computer-icon-2429310_960_7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079" y="4986884"/>
            <a:ext cx="800142" cy="8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6FB179F-75BC-4CFA-97D6-5143F8DD23A4}"/>
              </a:ext>
            </a:extLst>
          </p:cNvPr>
          <p:cNvSpPr/>
          <p:nvPr/>
        </p:nvSpPr>
        <p:spPr>
          <a:xfrm>
            <a:off x="1688426" y="1199790"/>
            <a:ext cx="1149891" cy="114989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64" descr="Handshake">
            <a:extLst>
              <a:ext uri="{FF2B5EF4-FFF2-40B4-BE49-F238E27FC236}">
                <a16:creationId xmlns="" xmlns:a16="http://schemas.microsoft.com/office/drawing/2014/main" id="{233A65C5-3F98-4ACA-991B-8A1ED00DACD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43077" y="1246886"/>
            <a:ext cx="1236235" cy="1236235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4652034" y="190399"/>
            <a:ext cx="916457" cy="916457"/>
            <a:chOff x="4004459" y="124326"/>
            <a:chExt cx="916457" cy="916457"/>
          </a:xfrm>
        </p:grpSpPr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BB805B0D-016A-4B10-9D9A-E8FA242B0A14}"/>
                </a:ext>
              </a:extLst>
            </p:cNvPr>
            <p:cNvSpPr/>
            <p:nvPr/>
          </p:nvSpPr>
          <p:spPr>
            <a:xfrm>
              <a:off x="4004459" y="124326"/>
              <a:ext cx="916457" cy="916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32" descr="Open Book">
              <a:extLst>
                <a:ext uri="{FF2B5EF4-FFF2-40B4-BE49-F238E27FC236}">
                  <a16:creationId xmlns="" xmlns:a16="http://schemas.microsoft.com/office/drawing/2014/main" id="{996ECEFD-BA9C-40C3-B017-394C225F5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93015" y="278322"/>
              <a:ext cx="593246" cy="593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5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937" y="127832"/>
            <a:ext cx="8610600" cy="1293028"/>
          </a:xfrm>
        </p:spPr>
        <p:txBody>
          <a:bodyPr/>
          <a:lstStyle/>
          <a:p>
            <a:r>
              <a:rPr lang="en-US" dirty="0" smtClean="0"/>
              <a:t>Who / what is IN </a:t>
            </a:r>
            <a:r>
              <a:rPr lang="en-US" dirty="0"/>
              <a:t>THIS PHOTO?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9" y="1420860"/>
            <a:ext cx="7090610" cy="5317958"/>
          </a:xfrm>
        </p:spPr>
      </p:pic>
    </p:spTree>
    <p:extLst>
      <p:ext uri="{BB962C8B-B14F-4D97-AF65-F5344CB8AC3E}">
        <p14:creationId xmlns:p14="http://schemas.microsoft.com/office/powerpoint/2010/main" val="103682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</a:t>
            </a:r>
            <a:r>
              <a:rPr lang="en-US" dirty="0" err="1" smtClean="0"/>
              <a:t>eizaz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??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2" t="46894" r="545" b="12453"/>
          <a:stretch/>
        </p:blipFill>
        <p:spPr>
          <a:xfrm>
            <a:off x="5775159" y="722848"/>
            <a:ext cx="3753852" cy="549583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937" y="127832"/>
            <a:ext cx="8610600" cy="12930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9" y="1420860"/>
            <a:ext cx="7090610" cy="5317958"/>
          </a:xfrm>
        </p:spPr>
      </p:pic>
      <p:sp>
        <p:nvSpPr>
          <p:cNvPr id="3" name="TextBox 2"/>
          <p:cNvSpPr txBox="1"/>
          <p:nvPr/>
        </p:nvSpPr>
        <p:spPr>
          <a:xfrm>
            <a:off x="7652084" y="407983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20997" y="2713888"/>
            <a:ext cx="112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8274" y="4662185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boundary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3937" y="5031517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monitor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70484" y="200526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br>
              <a:rPr lang="en-US" dirty="0" smtClean="0"/>
            </a:br>
            <a:r>
              <a:rPr lang="en-US" dirty="0" smtClean="0"/>
              <a:t>the story?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35" y="746759"/>
            <a:ext cx="7598765" cy="56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7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holistic thinker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0308009"/>
              </p:ext>
            </p:extLst>
          </p:nvPr>
        </p:nvGraphicFramePr>
        <p:xfrm>
          <a:off x="2679032" y="2274135"/>
          <a:ext cx="91440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8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holistic thinker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1901393"/>
              </p:ext>
            </p:extLst>
          </p:nvPr>
        </p:nvGraphicFramePr>
        <p:xfrm>
          <a:off x="1251284" y="2193925"/>
          <a:ext cx="10254916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2808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2653</TotalTime>
  <Words>761</Words>
  <Application>Microsoft Macintosh PowerPoint</Application>
  <PresentationFormat>Widescreen</PresentationFormat>
  <Paragraphs>176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Abadi MT Condensed Extra Bold</vt:lpstr>
      <vt:lpstr>Calibri</vt:lpstr>
      <vt:lpstr>Century Gothic</vt:lpstr>
      <vt:lpstr>Helvetica</vt:lpstr>
      <vt:lpstr>Arial</vt:lpstr>
      <vt:lpstr>Vapor Trail</vt:lpstr>
      <vt:lpstr>PowerPoint Presentation</vt:lpstr>
      <vt:lpstr>Are you a holistic thinker?</vt:lpstr>
      <vt:lpstr>PowerPoint Presentation</vt:lpstr>
      <vt:lpstr>Who / what is IN THIS PHOTO?</vt:lpstr>
      <vt:lpstr>Just eizaz ??</vt:lpstr>
      <vt:lpstr>PowerPoint Presentation</vt:lpstr>
      <vt:lpstr>What’s  the story?</vt:lpstr>
      <vt:lpstr>A holistic thinker</vt:lpstr>
      <vt:lpstr>A holistic thinker</vt:lpstr>
      <vt:lpstr>SPECIFIC/ANALYTIC THINKER</vt:lpstr>
      <vt:lpstr>HOLISTIC THINKER</vt:lpstr>
      <vt:lpstr>Left VS RIGHT BRAIN</vt:lpstr>
      <vt:lpstr>THINK LIKE AN ENGINEER?</vt:lpstr>
      <vt:lpstr>THINK LIKE A PROGRAMMER</vt:lpstr>
      <vt:lpstr>PowerPoint Presentation</vt:lpstr>
      <vt:lpstr>Thinking like a DISCIPLINARIAN</vt:lpstr>
      <vt:lpstr>LEARNING INNOVATION SPECIALIST</vt:lpstr>
      <vt:lpstr>THINKING TOOLS</vt:lpstr>
      <vt:lpstr>A Future Ready Curriculum</vt:lpstr>
      <vt:lpstr>HOW TO NURTURE A STUDENT TO BE A HOLISTIC THINKER?</vt:lpstr>
      <vt:lpstr>PowerPoint Presentation</vt:lpstr>
      <vt:lpstr>A Future Ready Curriculum FOR PRODUCING FUTURE PROOF TALENTS</vt:lpstr>
      <vt:lpstr>NURTURING A HOLISTIC thinker Through fluid &amp; organic cullriculum structure</vt:lpstr>
      <vt:lpstr>NURTURING A HOLISTIC thinker Through immersive experiential learning</vt:lpstr>
      <vt:lpstr>NURTURING A HOLISTIC thinker Through AUTHENTIC assessment</vt:lpstr>
      <vt:lpstr>NURTURING A HOLISTIC thinker Through Performance-based assessments</vt:lpstr>
      <vt:lpstr>NURTURING A HOLISTIC thinker Through Personalised assessment</vt:lpstr>
      <vt:lpstr>NURTURING A HOLISTIC thinker Through Integrated assessment</vt:lpstr>
      <vt:lpstr>NURTURING A HOLISTIC thinker Through Contemporary assessment</vt:lpstr>
      <vt:lpstr>NURTURING A HOLISTIC thinker Through Real-time assessment</vt:lpstr>
      <vt:lpstr>NURTURING A HOLISTIC thinker Through Challenge-based assessment</vt:lpstr>
      <vt:lpstr>NURTURING A HOLISTIC thinker Through Profiling assessment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NURTURE YOUR STUDENT TO BE A HOLISTIC THINKER</dc:title>
  <dc:creator>ROSE ALINDA BT. ALIAS</dc:creator>
  <cp:lastModifiedBy>ROSE ALINDA BT. ALIAS</cp:lastModifiedBy>
  <cp:revision>44</cp:revision>
  <dcterms:created xsi:type="dcterms:W3CDTF">2018-10-15T01:17:26Z</dcterms:created>
  <dcterms:modified xsi:type="dcterms:W3CDTF">2018-10-17T00:23:44Z</dcterms:modified>
</cp:coreProperties>
</file>